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9"/>
  </p:notesMasterIdLst>
  <p:sldIdLst>
    <p:sldId id="256" r:id="rId2"/>
    <p:sldId id="285" r:id="rId3"/>
    <p:sldId id="268" r:id="rId4"/>
    <p:sldId id="265" r:id="rId5"/>
    <p:sldId id="267" r:id="rId6"/>
    <p:sldId id="282" r:id="rId7"/>
    <p:sldId id="271" r:id="rId8"/>
    <p:sldId id="270" r:id="rId9"/>
    <p:sldId id="287" r:id="rId10"/>
    <p:sldId id="288" r:id="rId11"/>
    <p:sldId id="289" r:id="rId12"/>
    <p:sldId id="290" r:id="rId13"/>
    <p:sldId id="291" r:id="rId14"/>
    <p:sldId id="277" r:id="rId15"/>
    <p:sldId id="257" r:id="rId16"/>
    <p:sldId id="278" r:id="rId17"/>
    <p:sldId id="279" r:id="rId18"/>
    <p:sldId id="280" r:id="rId19"/>
    <p:sldId id="281" r:id="rId20"/>
    <p:sldId id="283" r:id="rId21"/>
    <p:sldId id="284" r:id="rId22"/>
    <p:sldId id="258" r:id="rId23"/>
    <p:sldId id="259" r:id="rId24"/>
    <p:sldId id="261" r:id="rId25"/>
    <p:sldId id="262" r:id="rId26"/>
    <p:sldId id="263" r:id="rId27"/>
    <p:sldId id="26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F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2" autoAdjust="0"/>
    <p:restoredTop sz="94660"/>
  </p:normalViewPr>
  <p:slideViewPr>
    <p:cSldViewPr snapToGrid="0">
      <p:cViewPr varScale="1">
        <p:scale>
          <a:sx n="90" d="100"/>
          <a:sy n="90" d="100"/>
        </p:scale>
        <p:origin x="3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veh\Dropbox\Recovered%20cansat%20logs\Saved\sensor_file%20(version%201).xlsb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veh\Dropbox\Recovered%20cansat%20logs\Saved\More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veh\Dropbox\Recovered%20cansat%20logs\Saved\sensor_file%20(version%201).xlsb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veh\Dropbox\Recovered%20cansat%20logs\Saved\error_data_onl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43b92dd29f09d42/third%20of%20the%20mea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43b92dd29f09d42/third%20of%20the%20mean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43b92dd29f09d42/third%20of%20the%20mean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43b92dd29f09d42/third%20of%20the%20mean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43b92dd29f09d42/third%20of%20the%20mean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Mean Temperature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9525">
                <a:solidFill>
                  <a:schemeClr val="accent1"/>
                </a:solidFill>
                <a:round/>
              </a:ln>
              <a:effectLst/>
            </c:spPr>
          </c:marker>
          <c:errBars>
            <c:errDir val="x"/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fixedVal"/>
            <c:noEndCap val="0"/>
            <c:val val="2.0000000000000004E-2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sensor_file!$T:$T</c:f>
              <c:numCache>
                <c:formatCode>General</c:formatCode>
                <c:ptCount val="1048576"/>
                <c:pt idx="7">
                  <c:v>0.127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0.40699999999999997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0.127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0.40699999999999997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0.69299999999999995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0.97299999999999998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1.2470000000000001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1.5369999999999999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1.804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2.0190000000000001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2.2320000000000002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2.4460000000000002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2.6589999999999998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2.8719999999999999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3.085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3.298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3.51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3.7229999999999999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3.9359999999999999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4.149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4.3620000000000001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4.5750000000000002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4.7880000000000003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5.0010000000000003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5.2140000000000004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5.4269999999999996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5.64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5.8650000000000002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6.1180000000000003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6.39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6.6539999999999999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6.9240000000000004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7.1790000000000003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7.41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7.6230000000000002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7.8360000000000003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8.0489999999999995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8.2629999999999999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8.4749999999999996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8.6880000000000006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8.9039999999999999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9.1159999999999997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9.3290000000000006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9.5440000000000005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9.7569999999999997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9.9689999999999994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10.182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10.394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10.606999999999999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10.82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11.032999999999999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11.247999999999999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11.500999999999999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11.754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12.009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12.263999999999999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12.516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12.768000000000001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12.981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13.194000000000001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13.406000000000001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13.619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13.832000000000001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14.045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14.257999999999999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14.471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14.689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14.901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15.114000000000001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15.326000000000001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15.539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15.752000000000001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15.964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16.177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16.39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16.602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16.815999999999999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17.056000000000001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17.295999999999999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17.535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17.776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18.013000000000002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18.225999999999999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18.439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18.652000000000001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18.867000000000001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19.079999999999998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19.292999999999999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19.506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19.719000000000001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19.931999999999999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20.146000000000001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20.358000000000001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20.571000000000002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20.783999999999999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20.997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21.209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21.422000000000001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21.634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21.847000000000001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22.085999999999999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22.332999999999998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22.582000000000001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22.838000000000001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23.087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23.312000000000001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23.524999999999999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23.736999999999998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23.95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24.163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24.376000000000001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24.588999999999999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24.800999999999998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25.013999999999999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25.227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25.439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25.652999999999999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25.866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26.077999999999999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26.291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26.504000000000001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26.716999999999999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26.93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27.149000000000001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27.396999999999998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27.640999999999998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27.888000000000002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28.135999999999999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28.38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28.593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28.815000000000001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29.027999999999999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29.24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29.452999999999999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29.666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29.879000000000001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30.091999999999999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30.305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30.516999999999999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30.73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30.943000000000001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31.155999999999999</c:v>
                </c:pt>
                <c:pt idx="1992">
                  <c:v>0</c:v>
                </c:pt>
                <c:pt idx="2006">
                  <c:v>24.2</c:v>
                </c:pt>
                <c:pt idx="2020">
                  <c:v>24.2</c:v>
                </c:pt>
                <c:pt idx="2034">
                  <c:v>24.2</c:v>
                </c:pt>
                <c:pt idx="2048">
                  <c:v>24.2</c:v>
                </c:pt>
                <c:pt idx="2062">
                  <c:v>24.2</c:v>
                </c:pt>
                <c:pt idx="2076">
                  <c:v>24.2</c:v>
                </c:pt>
                <c:pt idx="2090">
                  <c:v>24.1</c:v>
                </c:pt>
                <c:pt idx="2104">
                  <c:v>24.2</c:v>
                </c:pt>
                <c:pt idx="2118">
                  <c:v>24.1</c:v>
                </c:pt>
                <c:pt idx="2132">
                  <c:v>24.1</c:v>
                </c:pt>
                <c:pt idx="2146">
                  <c:v>24.1</c:v>
                </c:pt>
                <c:pt idx="2160">
                  <c:v>24.1</c:v>
                </c:pt>
                <c:pt idx="2174">
                  <c:v>24.1</c:v>
                </c:pt>
                <c:pt idx="2188">
                  <c:v>24.1</c:v>
                </c:pt>
                <c:pt idx="2202">
                  <c:v>24.1</c:v>
                </c:pt>
                <c:pt idx="2216">
                  <c:v>24.1</c:v>
                </c:pt>
                <c:pt idx="2230">
                  <c:v>24.1</c:v>
                </c:pt>
                <c:pt idx="2244">
                  <c:v>24.1</c:v>
                </c:pt>
                <c:pt idx="2258">
                  <c:v>24.1</c:v>
                </c:pt>
                <c:pt idx="2272">
                  <c:v>24.1</c:v>
                </c:pt>
                <c:pt idx="2286">
                  <c:v>24.1</c:v>
                </c:pt>
                <c:pt idx="2300">
                  <c:v>24.1</c:v>
                </c:pt>
                <c:pt idx="2314">
                  <c:v>24.1</c:v>
                </c:pt>
                <c:pt idx="2328">
                  <c:v>24.1</c:v>
                </c:pt>
                <c:pt idx="2342">
                  <c:v>24.1</c:v>
                </c:pt>
                <c:pt idx="2356">
                  <c:v>24.1</c:v>
                </c:pt>
                <c:pt idx="2370">
                  <c:v>24</c:v>
                </c:pt>
                <c:pt idx="2384">
                  <c:v>24</c:v>
                </c:pt>
                <c:pt idx="2398">
                  <c:v>24.1</c:v>
                </c:pt>
                <c:pt idx="2412">
                  <c:v>24</c:v>
                </c:pt>
                <c:pt idx="2426">
                  <c:v>24</c:v>
                </c:pt>
                <c:pt idx="2440">
                  <c:v>24</c:v>
                </c:pt>
                <c:pt idx="2454">
                  <c:v>24</c:v>
                </c:pt>
                <c:pt idx="2468">
                  <c:v>24</c:v>
                </c:pt>
                <c:pt idx="2482">
                  <c:v>24</c:v>
                </c:pt>
                <c:pt idx="2496">
                  <c:v>24</c:v>
                </c:pt>
                <c:pt idx="2510">
                  <c:v>24</c:v>
                </c:pt>
                <c:pt idx="2524">
                  <c:v>24</c:v>
                </c:pt>
                <c:pt idx="2538">
                  <c:v>24</c:v>
                </c:pt>
                <c:pt idx="2552">
                  <c:v>24</c:v>
                </c:pt>
                <c:pt idx="2566">
                  <c:v>24</c:v>
                </c:pt>
                <c:pt idx="2580">
                  <c:v>24</c:v>
                </c:pt>
                <c:pt idx="2594">
                  <c:v>24</c:v>
                </c:pt>
                <c:pt idx="2608">
                  <c:v>24</c:v>
                </c:pt>
                <c:pt idx="2622">
                  <c:v>24</c:v>
                </c:pt>
                <c:pt idx="2636">
                  <c:v>24</c:v>
                </c:pt>
                <c:pt idx="2651">
                  <c:v>24</c:v>
                </c:pt>
                <c:pt idx="2665">
                  <c:v>24</c:v>
                </c:pt>
                <c:pt idx="2679">
                  <c:v>24</c:v>
                </c:pt>
                <c:pt idx="2693">
                  <c:v>24</c:v>
                </c:pt>
                <c:pt idx="2707">
                  <c:v>24</c:v>
                </c:pt>
                <c:pt idx="2721">
                  <c:v>24</c:v>
                </c:pt>
                <c:pt idx="2735">
                  <c:v>24</c:v>
                </c:pt>
                <c:pt idx="2749">
                  <c:v>24</c:v>
                </c:pt>
                <c:pt idx="2763">
                  <c:v>23.9</c:v>
                </c:pt>
                <c:pt idx="2777">
                  <c:v>23.9</c:v>
                </c:pt>
                <c:pt idx="2791">
                  <c:v>23.9</c:v>
                </c:pt>
                <c:pt idx="2805">
                  <c:v>23.9</c:v>
                </c:pt>
                <c:pt idx="2819">
                  <c:v>23.9</c:v>
                </c:pt>
                <c:pt idx="2833">
                  <c:v>23.9</c:v>
                </c:pt>
                <c:pt idx="2847">
                  <c:v>24</c:v>
                </c:pt>
                <c:pt idx="2861">
                  <c:v>23.9</c:v>
                </c:pt>
                <c:pt idx="2875">
                  <c:v>23.9</c:v>
                </c:pt>
                <c:pt idx="2889">
                  <c:v>23.9</c:v>
                </c:pt>
                <c:pt idx="2903">
                  <c:v>23.9</c:v>
                </c:pt>
                <c:pt idx="2917">
                  <c:v>23.8</c:v>
                </c:pt>
                <c:pt idx="2931">
                  <c:v>23.8</c:v>
                </c:pt>
                <c:pt idx="2945">
                  <c:v>23.8</c:v>
                </c:pt>
                <c:pt idx="2959">
                  <c:v>23.8</c:v>
                </c:pt>
                <c:pt idx="2973">
                  <c:v>23.8</c:v>
                </c:pt>
                <c:pt idx="2987">
                  <c:v>23.8</c:v>
                </c:pt>
                <c:pt idx="3001">
                  <c:v>23.8</c:v>
                </c:pt>
                <c:pt idx="3015">
                  <c:v>23.8</c:v>
                </c:pt>
                <c:pt idx="3029">
                  <c:v>23.8</c:v>
                </c:pt>
                <c:pt idx="3043">
                  <c:v>23.8</c:v>
                </c:pt>
                <c:pt idx="3057">
                  <c:v>23.8</c:v>
                </c:pt>
                <c:pt idx="3071">
                  <c:v>23.8</c:v>
                </c:pt>
                <c:pt idx="3085">
                  <c:v>23.8</c:v>
                </c:pt>
                <c:pt idx="3099">
                  <c:v>23.8</c:v>
                </c:pt>
                <c:pt idx="3113">
                  <c:v>23.8</c:v>
                </c:pt>
                <c:pt idx="3127">
                  <c:v>23.8</c:v>
                </c:pt>
                <c:pt idx="3141">
                  <c:v>23.8</c:v>
                </c:pt>
                <c:pt idx="3155">
                  <c:v>23.8</c:v>
                </c:pt>
                <c:pt idx="3169">
                  <c:v>23.8</c:v>
                </c:pt>
                <c:pt idx="3183">
                  <c:v>23.8</c:v>
                </c:pt>
                <c:pt idx="3197">
                  <c:v>23.8</c:v>
                </c:pt>
                <c:pt idx="3211">
                  <c:v>23.7</c:v>
                </c:pt>
                <c:pt idx="3225">
                  <c:v>23.8</c:v>
                </c:pt>
                <c:pt idx="3239">
                  <c:v>23.8</c:v>
                </c:pt>
                <c:pt idx="3253">
                  <c:v>23.8</c:v>
                </c:pt>
                <c:pt idx="3267">
                  <c:v>23.7</c:v>
                </c:pt>
                <c:pt idx="3281">
                  <c:v>23.8</c:v>
                </c:pt>
                <c:pt idx="3295">
                  <c:v>23.7</c:v>
                </c:pt>
                <c:pt idx="3309">
                  <c:v>23.8</c:v>
                </c:pt>
                <c:pt idx="3323">
                  <c:v>23.7</c:v>
                </c:pt>
                <c:pt idx="3337">
                  <c:v>23.7</c:v>
                </c:pt>
                <c:pt idx="3351">
                  <c:v>23.7</c:v>
                </c:pt>
                <c:pt idx="3365">
                  <c:v>23.7</c:v>
                </c:pt>
                <c:pt idx="3379">
                  <c:v>23.7</c:v>
                </c:pt>
                <c:pt idx="3393">
                  <c:v>23.7</c:v>
                </c:pt>
                <c:pt idx="3407">
                  <c:v>23.7</c:v>
                </c:pt>
                <c:pt idx="3421">
                  <c:v>23.7</c:v>
                </c:pt>
                <c:pt idx="3435">
                  <c:v>23.7</c:v>
                </c:pt>
                <c:pt idx="3449">
                  <c:v>23.7</c:v>
                </c:pt>
                <c:pt idx="3463">
                  <c:v>23.7</c:v>
                </c:pt>
                <c:pt idx="3477">
                  <c:v>23.7</c:v>
                </c:pt>
                <c:pt idx="3491">
                  <c:v>23.7</c:v>
                </c:pt>
                <c:pt idx="3505">
                  <c:v>23.6</c:v>
                </c:pt>
                <c:pt idx="3519">
                  <c:v>23.6</c:v>
                </c:pt>
                <c:pt idx="3533">
                  <c:v>23.7</c:v>
                </c:pt>
                <c:pt idx="3547">
                  <c:v>23.7</c:v>
                </c:pt>
                <c:pt idx="3561">
                  <c:v>23.7</c:v>
                </c:pt>
                <c:pt idx="3575">
                  <c:v>23.7</c:v>
                </c:pt>
                <c:pt idx="3589">
                  <c:v>23.7</c:v>
                </c:pt>
                <c:pt idx="3603">
                  <c:v>23.6</c:v>
                </c:pt>
                <c:pt idx="3617">
                  <c:v>23.7</c:v>
                </c:pt>
                <c:pt idx="3631">
                  <c:v>23.6</c:v>
                </c:pt>
                <c:pt idx="3645">
                  <c:v>23.7</c:v>
                </c:pt>
                <c:pt idx="3659">
                  <c:v>23.7</c:v>
                </c:pt>
                <c:pt idx="3673">
                  <c:v>23.7</c:v>
                </c:pt>
                <c:pt idx="3687">
                  <c:v>23.7</c:v>
                </c:pt>
                <c:pt idx="3701">
                  <c:v>23.7</c:v>
                </c:pt>
                <c:pt idx="3715">
                  <c:v>23.7</c:v>
                </c:pt>
                <c:pt idx="3729">
                  <c:v>23.7</c:v>
                </c:pt>
                <c:pt idx="3743">
                  <c:v>23.6</c:v>
                </c:pt>
                <c:pt idx="3757">
                  <c:v>23.6</c:v>
                </c:pt>
                <c:pt idx="3771">
                  <c:v>23.6</c:v>
                </c:pt>
                <c:pt idx="3785">
                  <c:v>23.6</c:v>
                </c:pt>
                <c:pt idx="3799">
                  <c:v>23.6</c:v>
                </c:pt>
                <c:pt idx="3813">
                  <c:v>23.6</c:v>
                </c:pt>
                <c:pt idx="3827">
                  <c:v>23.6</c:v>
                </c:pt>
                <c:pt idx="3841">
                  <c:v>23.6</c:v>
                </c:pt>
                <c:pt idx="3855">
                  <c:v>23.6</c:v>
                </c:pt>
                <c:pt idx="3869">
                  <c:v>23.6</c:v>
                </c:pt>
                <c:pt idx="3883">
                  <c:v>23.6</c:v>
                </c:pt>
                <c:pt idx="3897">
                  <c:v>23.6</c:v>
                </c:pt>
                <c:pt idx="3911">
                  <c:v>23.6</c:v>
                </c:pt>
                <c:pt idx="3925">
                  <c:v>23.6</c:v>
                </c:pt>
                <c:pt idx="3939">
                  <c:v>23.6</c:v>
                </c:pt>
                <c:pt idx="3953">
                  <c:v>23.6</c:v>
                </c:pt>
                <c:pt idx="3967">
                  <c:v>23.6</c:v>
                </c:pt>
                <c:pt idx="3981">
                  <c:v>23.6</c:v>
                </c:pt>
                <c:pt idx="3995">
                  <c:v>23.6</c:v>
                </c:pt>
                <c:pt idx="4009">
                  <c:v>23.6</c:v>
                </c:pt>
                <c:pt idx="4023">
                  <c:v>23.6</c:v>
                </c:pt>
                <c:pt idx="4037">
                  <c:v>23.6</c:v>
                </c:pt>
                <c:pt idx="4051">
                  <c:v>23.6</c:v>
                </c:pt>
                <c:pt idx="4065">
                  <c:v>23.6</c:v>
                </c:pt>
                <c:pt idx="4079">
                  <c:v>23.6</c:v>
                </c:pt>
                <c:pt idx="4093">
                  <c:v>23.6</c:v>
                </c:pt>
                <c:pt idx="4107">
                  <c:v>23.6</c:v>
                </c:pt>
                <c:pt idx="4121">
                  <c:v>23.6</c:v>
                </c:pt>
                <c:pt idx="4135">
                  <c:v>23.6</c:v>
                </c:pt>
                <c:pt idx="4149">
                  <c:v>23.6</c:v>
                </c:pt>
                <c:pt idx="4163">
                  <c:v>23.5</c:v>
                </c:pt>
                <c:pt idx="4177">
                  <c:v>23.6</c:v>
                </c:pt>
                <c:pt idx="4191">
                  <c:v>23.5</c:v>
                </c:pt>
                <c:pt idx="4205">
                  <c:v>23.6</c:v>
                </c:pt>
                <c:pt idx="4219">
                  <c:v>23.6</c:v>
                </c:pt>
                <c:pt idx="4233">
                  <c:v>23.5</c:v>
                </c:pt>
                <c:pt idx="4247">
                  <c:v>23.6</c:v>
                </c:pt>
                <c:pt idx="4261">
                  <c:v>23.5</c:v>
                </c:pt>
                <c:pt idx="4275">
                  <c:v>23.5</c:v>
                </c:pt>
                <c:pt idx="4289">
                  <c:v>23.5</c:v>
                </c:pt>
                <c:pt idx="4303">
                  <c:v>23.5</c:v>
                </c:pt>
                <c:pt idx="4317">
                  <c:v>23.5</c:v>
                </c:pt>
                <c:pt idx="4331">
                  <c:v>23.5</c:v>
                </c:pt>
                <c:pt idx="4345">
                  <c:v>23.5</c:v>
                </c:pt>
                <c:pt idx="4359">
                  <c:v>23.6</c:v>
                </c:pt>
                <c:pt idx="4373">
                  <c:v>23.5</c:v>
                </c:pt>
                <c:pt idx="4387">
                  <c:v>23.5</c:v>
                </c:pt>
                <c:pt idx="4401">
                  <c:v>23.5</c:v>
                </c:pt>
                <c:pt idx="4415">
                  <c:v>23.5</c:v>
                </c:pt>
                <c:pt idx="4429">
                  <c:v>23.5</c:v>
                </c:pt>
                <c:pt idx="4443">
                  <c:v>23.5</c:v>
                </c:pt>
                <c:pt idx="4457">
                  <c:v>23.5</c:v>
                </c:pt>
                <c:pt idx="4471">
                  <c:v>23.5</c:v>
                </c:pt>
                <c:pt idx="4485">
                  <c:v>23.5</c:v>
                </c:pt>
              </c:numCache>
            </c:numRef>
          </c:xVal>
          <c:yVal>
            <c:numRef>
              <c:f>sensor_file!$S:$S</c:f>
              <c:numCache>
                <c:formatCode>General</c:formatCode>
                <c:ptCount val="1048576"/>
                <c:pt idx="0">
                  <c:v>0</c:v>
                </c:pt>
                <c:pt idx="7">
                  <c:v>23.66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23.72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23.66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23.72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23.73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23.76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23.75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23.75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23.75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23.73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23.72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23.71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23.7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23.71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23.7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23.71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23.7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23.7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23.7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23.71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23.71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23.71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23.72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23.71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23.72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23.72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23.72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23.78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23.8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23.8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23.81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23.83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23.82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23.8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23.78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23.76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23.75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23.75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23.75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23.75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23.74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23.76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23.75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23.75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23.75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23.74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23.74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23.75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23.75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23.75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23.75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23.75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23.79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23.81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23.84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23.84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23.84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23.85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23.83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23.8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23.78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23.78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23.78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23.77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23.77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23.77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23.77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23.76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23.77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23.77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23.77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23.77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23.77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23.77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23.77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23.77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23.81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23.86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23.88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23.9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23.9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23.88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23.83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23.81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23.8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23.81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23.79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23.8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23.79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23.79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23.77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23.77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23.76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23.76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23.75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23.74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23.74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23.75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23.75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23.74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23.78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23.82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23.84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23.83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23.84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23.79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23.76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23.74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23.74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23.73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23.74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23.72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23.73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23.74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23.73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23.72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23.7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23.69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23.69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23.69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23.69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23.69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23.69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23.7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23.75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23.77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23.71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23.71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23.71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23.67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23.67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23.66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23.67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23.68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23.65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23.62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23.61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23.62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23.63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23.63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23.61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23.62</c:v>
                </c:pt>
                <c:pt idx="1992">
                  <c:v>0</c:v>
                </c:pt>
                <c:pt idx="2006">
                  <c:v>17.600000000000001</c:v>
                </c:pt>
                <c:pt idx="2020">
                  <c:v>18.5</c:v>
                </c:pt>
                <c:pt idx="2034">
                  <c:v>18.7</c:v>
                </c:pt>
                <c:pt idx="2048">
                  <c:v>18.5</c:v>
                </c:pt>
                <c:pt idx="2062">
                  <c:v>18.5</c:v>
                </c:pt>
                <c:pt idx="2076">
                  <c:v>18.5</c:v>
                </c:pt>
                <c:pt idx="2090">
                  <c:v>18.5</c:v>
                </c:pt>
                <c:pt idx="2104">
                  <c:v>18.5</c:v>
                </c:pt>
                <c:pt idx="2118">
                  <c:v>18.399999999999999</c:v>
                </c:pt>
                <c:pt idx="2132">
                  <c:v>18.5</c:v>
                </c:pt>
                <c:pt idx="2146">
                  <c:v>18.600000000000001</c:v>
                </c:pt>
                <c:pt idx="2160">
                  <c:v>18.399999999999999</c:v>
                </c:pt>
                <c:pt idx="2174">
                  <c:v>18.2</c:v>
                </c:pt>
                <c:pt idx="2188">
                  <c:v>18.2</c:v>
                </c:pt>
                <c:pt idx="2202">
                  <c:v>17.7</c:v>
                </c:pt>
                <c:pt idx="2216">
                  <c:v>16.7</c:v>
                </c:pt>
                <c:pt idx="2230">
                  <c:v>16.7</c:v>
                </c:pt>
                <c:pt idx="2244">
                  <c:v>17.100000000000001</c:v>
                </c:pt>
                <c:pt idx="2258">
                  <c:v>17.3</c:v>
                </c:pt>
                <c:pt idx="2272">
                  <c:v>17.2</c:v>
                </c:pt>
                <c:pt idx="2286">
                  <c:v>16.899999999999999</c:v>
                </c:pt>
                <c:pt idx="2300">
                  <c:v>16.5</c:v>
                </c:pt>
                <c:pt idx="2314">
                  <c:v>16.3</c:v>
                </c:pt>
                <c:pt idx="2328">
                  <c:v>16</c:v>
                </c:pt>
                <c:pt idx="2342">
                  <c:v>16</c:v>
                </c:pt>
                <c:pt idx="2356">
                  <c:v>16.2</c:v>
                </c:pt>
                <c:pt idx="2370">
                  <c:v>16.2</c:v>
                </c:pt>
                <c:pt idx="2384">
                  <c:v>16.399999999999999</c:v>
                </c:pt>
                <c:pt idx="2398">
                  <c:v>16.399999999999999</c:v>
                </c:pt>
                <c:pt idx="2412">
                  <c:v>16.399999999999999</c:v>
                </c:pt>
                <c:pt idx="2426">
                  <c:v>16.5</c:v>
                </c:pt>
                <c:pt idx="2440">
                  <c:v>16.600000000000001</c:v>
                </c:pt>
                <c:pt idx="2454">
                  <c:v>16.7</c:v>
                </c:pt>
                <c:pt idx="2468">
                  <c:v>16.7</c:v>
                </c:pt>
                <c:pt idx="2482">
                  <c:v>16.7</c:v>
                </c:pt>
                <c:pt idx="2496">
                  <c:v>16.7</c:v>
                </c:pt>
                <c:pt idx="2510">
                  <c:v>16.7</c:v>
                </c:pt>
                <c:pt idx="2524">
                  <c:v>17</c:v>
                </c:pt>
                <c:pt idx="2538">
                  <c:v>17.100000000000001</c:v>
                </c:pt>
                <c:pt idx="2552">
                  <c:v>17</c:v>
                </c:pt>
                <c:pt idx="2566">
                  <c:v>17</c:v>
                </c:pt>
                <c:pt idx="2580">
                  <c:v>17</c:v>
                </c:pt>
                <c:pt idx="2594">
                  <c:v>17</c:v>
                </c:pt>
                <c:pt idx="2608">
                  <c:v>16.899999999999999</c:v>
                </c:pt>
                <c:pt idx="2622">
                  <c:v>16.8</c:v>
                </c:pt>
                <c:pt idx="2636">
                  <c:v>16.7</c:v>
                </c:pt>
                <c:pt idx="2651">
                  <c:v>16.7</c:v>
                </c:pt>
                <c:pt idx="2665">
                  <c:v>16.7</c:v>
                </c:pt>
                <c:pt idx="2679">
                  <c:v>16.7</c:v>
                </c:pt>
                <c:pt idx="2693">
                  <c:v>16.7</c:v>
                </c:pt>
                <c:pt idx="2707">
                  <c:v>16.8</c:v>
                </c:pt>
                <c:pt idx="2721">
                  <c:v>17</c:v>
                </c:pt>
                <c:pt idx="2735">
                  <c:v>17.100000000000001</c:v>
                </c:pt>
                <c:pt idx="2749">
                  <c:v>17.2</c:v>
                </c:pt>
                <c:pt idx="2763">
                  <c:v>17.100000000000001</c:v>
                </c:pt>
                <c:pt idx="2777">
                  <c:v>17.100000000000001</c:v>
                </c:pt>
                <c:pt idx="2791">
                  <c:v>17.3</c:v>
                </c:pt>
                <c:pt idx="2805">
                  <c:v>17.3</c:v>
                </c:pt>
                <c:pt idx="2819">
                  <c:v>17.3</c:v>
                </c:pt>
                <c:pt idx="2833">
                  <c:v>17.399999999999999</c:v>
                </c:pt>
                <c:pt idx="2847">
                  <c:v>17.5</c:v>
                </c:pt>
                <c:pt idx="2861">
                  <c:v>17.600000000000001</c:v>
                </c:pt>
                <c:pt idx="2875">
                  <c:v>17.600000000000001</c:v>
                </c:pt>
                <c:pt idx="2889">
                  <c:v>17.600000000000001</c:v>
                </c:pt>
                <c:pt idx="2903">
                  <c:v>17.7</c:v>
                </c:pt>
                <c:pt idx="2917">
                  <c:v>17.7</c:v>
                </c:pt>
                <c:pt idx="2931">
                  <c:v>17.5</c:v>
                </c:pt>
                <c:pt idx="2945">
                  <c:v>17.600000000000001</c:v>
                </c:pt>
                <c:pt idx="2959">
                  <c:v>17.5</c:v>
                </c:pt>
                <c:pt idx="2973">
                  <c:v>17.399999999999999</c:v>
                </c:pt>
                <c:pt idx="2987">
                  <c:v>17.2</c:v>
                </c:pt>
                <c:pt idx="3001">
                  <c:v>17.3</c:v>
                </c:pt>
                <c:pt idx="3015">
                  <c:v>17.399999999999999</c:v>
                </c:pt>
                <c:pt idx="3029">
                  <c:v>17.600000000000001</c:v>
                </c:pt>
                <c:pt idx="3043">
                  <c:v>17.8</c:v>
                </c:pt>
                <c:pt idx="3057">
                  <c:v>17.7</c:v>
                </c:pt>
                <c:pt idx="3071">
                  <c:v>17.7</c:v>
                </c:pt>
                <c:pt idx="3085">
                  <c:v>17.600000000000001</c:v>
                </c:pt>
                <c:pt idx="3099">
                  <c:v>17.5</c:v>
                </c:pt>
                <c:pt idx="3113">
                  <c:v>17.5</c:v>
                </c:pt>
                <c:pt idx="3127">
                  <c:v>17.5</c:v>
                </c:pt>
                <c:pt idx="3141">
                  <c:v>17.600000000000001</c:v>
                </c:pt>
                <c:pt idx="3155">
                  <c:v>17.7</c:v>
                </c:pt>
                <c:pt idx="3169">
                  <c:v>17.7</c:v>
                </c:pt>
                <c:pt idx="3183">
                  <c:v>17.899999999999999</c:v>
                </c:pt>
                <c:pt idx="3197">
                  <c:v>18.100000000000001</c:v>
                </c:pt>
                <c:pt idx="3211">
                  <c:v>18.2</c:v>
                </c:pt>
                <c:pt idx="3225">
                  <c:v>18.3</c:v>
                </c:pt>
                <c:pt idx="3239">
                  <c:v>18.399999999999999</c:v>
                </c:pt>
                <c:pt idx="3253">
                  <c:v>18.600000000000001</c:v>
                </c:pt>
                <c:pt idx="3267">
                  <c:v>18.600000000000001</c:v>
                </c:pt>
                <c:pt idx="3281">
                  <c:v>18.5</c:v>
                </c:pt>
                <c:pt idx="3295">
                  <c:v>18.399999999999999</c:v>
                </c:pt>
                <c:pt idx="3309">
                  <c:v>18.399999999999999</c:v>
                </c:pt>
                <c:pt idx="3323">
                  <c:v>18.3</c:v>
                </c:pt>
                <c:pt idx="3337">
                  <c:v>18.2</c:v>
                </c:pt>
                <c:pt idx="3351">
                  <c:v>18.2</c:v>
                </c:pt>
                <c:pt idx="3365">
                  <c:v>18.2</c:v>
                </c:pt>
                <c:pt idx="3379">
                  <c:v>18.2</c:v>
                </c:pt>
                <c:pt idx="3393">
                  <c:v>18.2</c:v>
                </c:pt>
                <c:pt idx="3407">
                  <c:v>18.2</c:v>
                </c:pt>
                <c:pt idx="3421">
                  <c:v>18.3</c:v>
                </c:pt>
                <c:pt idx="3435">
                  <c:v>18.3</c:v>
                </c:pt>
                <c:pt idx="3449">
                  <c:v>17.399999999999999</c:v>
                </c:pt>
                <c:pt idx="3463">
                  <c:v>17.100000000000001</c:v>
                </c:pt>
                <c:pt idx="3477">
                  <c:v>17.5</c:v>
                </c:pt>
                <c:pt idx="3491">
                  <c:v>18</c:v>
                </c:pt>
                <c:pt idx="3505">
                  <c:v>17.7</c:v>
                </c:pt>
                <c:pt idx="3519">
                  <c:v>17.2</c:v>
                </c:pt>
                <c:pt idx="3533">
                  <c:v>17.100000000000001</c:v>
                </c:pt>
                <c:pt idx="3547">
                  <c:v>17.100000000000001</c:v>
                </c:pt>
                <c:pt idx="3561">
                  <c:v>17.100000000000001</c:v>
                </c:pt>
                <c:pt idx="3575">
                  <c:v>17</c:v>
                </c:pt>
                <c:pt idx="3589">
                  <c:v>17</c:v>
                </c:pt>
                <c:pt idx="3603">
                  <c:v>17</c:v>
                </c:pt>
                <c:pt idx="3617">
                  <c:v>17</c:v>
                </c:pt>
                <c:pt idx="3631">
                  <c:v>17</c:v>
                </c:pt>
                <c:pt idx="3645">
                  <c:v>17</c:v>
                </c:pt>
                <c:pt idx="3659">
                  <c:v>17.100000000000001</c:v>
                </c:pt>
                <c:pt idx="3673">
                  <c:v>17.100000000000001</c:v>
                </c:pt>
                <c:pt idx="3687">
                  <c:v>17.100000000000001</c:v>
                </c:pt>
                <c:pt idx="3701">
                  <c:v>17.100000000000001</c:v>
                </c:pt>
                <c:pt idx="3715">
                  <c:v>17.100000000000001</c:v>
                </c:pt>
                <c:pt idx="3729">
                  <c:v>17.2</c:v>
                </c:pt>
                <c:pt idx="3743">
                  <c:v>17.100000000000001</c:v>
                </c:pt>
                <c:pt idx="3757">
                  <c:v>16.899999999999999</c:v>
                </c:pt>
                <c:pt idx="3771">
                  <c:v>16.899999999999999</c:v>
                </c:pt>
                <c:pt idx="3785">
                  <c:v>16.899999999999999</c:v>
                </c:pt>
                <c:pt idx="3799">
                  <c:v>16.899999999999999</c:v>
                </c:pt>
                <c:pt idx="3813">
                  <c:v>16.8</c:v>
                </c:pt>
                <c:pt idx="3827">
                  <c:v>16.8</c:v>
                </c:pt>
                <c:pt idx="3841">
                  <c:v>16.899999999999999</c:v>
                </c:pt>
                <c:pt idx="3855">
                  <c:v>16.899999999999999</c:v>
                </c:pt>
                <c:pt idx="3869">
                  <c:v>16.899999999999999</c:v>
                </c:pt>
                <c:pt idx="3883">
                  <c:v>16.8</c:v>
                </c:pt>
                <c:pt idx="3897">
                  <c:v>16.8</c:v>
                </c:pt>
                <c:pt idx="3911">
                  <c:v>16.8</c:v>
                </c:pt>
                <c:pt idx="3925">
                  <c:v>16.8</c:v>
                </c:pt>
                <c:pt idx="3939">
                  <c:v>16.899999999999999</c:v>
                </c:pt>
                <c:pt idx="3953">
                  <c:v>16.899999999999999</c:v>
                </c:pt>
                <c:pt idx="3967">
                  <c:v>16.899999999999999</c:v>
                </c:pt>
                <c:pt idx="3981">
                  <c:v>16.899999999999999</c:v>
                </c:pt>
                <c:pt idx="3995">
                  <c:v>16.899999999999999</c:v>
                </c:pt>
                <c:pt idx="4009">
                  <c:v>16.899999999999999</c:v>
                </c:pt>
                <c:pt idx="4023">
                  <c:v>16.899999999999999</c:v>
                </c:pt>
                <c:pt idx="4037">
                  <c:v>16.8</c:v>
                </c:pt>
                <c:pt idx="4051">
                  <c:v>16.8</c:v>
                </c:pt>
                <c:pt idx="4065">
                  <c:v>16.8</c:v>
                </c:pt>
                <c:pt idx="4079">
                  <c:v>16.8</c:v>
                </c:pt>
                <c:pt idx="4093">
                  <c:v>16.8</c:v>
                </c:pt>
                <c:pt idx="4107">
                  <c:v>16.8</c:v>
                </c:pt>
                <c:pt idx="4121">
                  <c:v>16.8</c:v>
                </c:pt>
                <c:pt idx="4135">
                  <c:v>16.8</c:v>
                </c:pt>
                <c:pt idx="4149">
                  <c:v>16.8</c:v>
                </c:pt>
                <c:pt idx="4163">
                  <c:v>16.7</c:v>
                </c:pt>
                <c:pt idx="4177">
                  <c:v>16.8</c:v>
                </c:pt>
                <c:pt idx="4191">
                  <c:v>16.8</c:v>
                </c:pt>
                <c:pt idx="4205">
                  <c:v>16.8</c:v>
                </c:pt>
                <c:pt idx="4219">
                  <c:v>16.899999999999999</c:v>
                </c:pt>
                <c:pt idx="4233">
                  <c:v>16.899999999999999</c:v>
                </c:pt>
                <c:pt idx="4247">
                  <c:v>16.899999999999999</c:v>
                </c:pt>
                <c:pt idx="4261">
                  <c:v>17</c:v>
                </c:pt>
                <c:pt idx="4275">
                  <c:v>16.8</c:v>
                </c:pt>
                <c:pt idx="4289">
                  <c:v>16.899999999999999</c:v>
                </c:pt>
                <c:pt idx="4303">
                  <c:v>17</c:v>
                </c:pt>
                <c:pt idx="4317">
                  <c:v>17.2</c:v>
                </c:pt>
                <c:pt idx="4331">
                  <c:v>17.100000000000001</c:v>
                </c:pt>
                <c:pt idx="4345">
                  <c:v>17</c:v>
                </c:pt>
                <c:pt idx="4359">
                  <c:v>16.899999999999999</c:v>
                </c:pt>
                <c:pt idx="4373">
                  <c:v>16.899999999999999</c:v>
                </c:pt>
                <c:pt idx="4387">
                  <c:v>16.8</c:v>
                </c:pt>
                <c:pt idx="4401">
                  <c:v>16.7</c:v>
                </c:pt>
                <c:pt idx="4415">
                  <c:v>16.7</c:v>
                </c:pt>
                <c:pt idx="4429">
                  <c:v>16.600000000000001</c:v>
                </c:pt>
                <c:pt idx="4443">
                  <c:v>16.600000000000001</c:v>
                </c:pt>
                <c:pt idx="4457">
                  <c:v>16.8</c:v>
                </c:pt>
                <c:pt idx="4471">
                  <c:v>16.8</c:v>
                </c:pt>
                <c:pt idx="4485">
                  <c:v>16.600000000000001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C4-4367-8034-B35DCE5A14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9251744"/>
        <c:axId val="569258304"/>
      </c:scatterChart>
      <c:valAx>
        <c:axId val="569251744"/>
        <c:scaling>
          <c:orientation val="minMax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258304"/>
        <c:crosses val="autoZero"/>
        <c:crossBetween val="midCat"/>
      </c:valAx>
      <c:valAx>
        <c:axId val="569258304"/>
        <c:scaling>
          <c:orientation val="minMax"/>
          <c:min val="23.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temperature (c)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251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Pressure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9525">
                <a:solidFill>
                  <a:schemeClr val="accent1"/>
                </a:solidFill>
                <a:round/>
              </a:ln>
              <a:effectLst/>
            </c:spPr>
          </c:marker>
          <c:errBars>
            <c:errDir val="x"/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fixedVal"/>
            <c:noEndCap val="0"/>
            <c:val val="2.0000000000000004E-2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Sheet1!$B:$B</c:f>
              <c:numCache>
                <c:formatCode>General</c:formatCode>
                <c:ptCount val="1048576"/>
                <c:pt idx="0">
                  <c:v>0.127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0.40699999999999997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0.127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0.40699999999999997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0.69299999999999995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0.97299999999999998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1.2470000000000001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1.5369999999999999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1.804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2.0190000000000001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2.2320000000000002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2.4460000000000002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2.6589999999999998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2.8719999999999999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3.085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3.298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3.51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3.7229999999999999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3.9359999999999999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4.149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4.3620000000000001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4.5750000000000002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4.7880000000000003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5.0010000000000003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5.2140000000000004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5.4269999999999996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5.64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5.8650000000000002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6.1180000000000003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6.39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6.6539999999999999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6.9240000000000004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7.1790000000000003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7.41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7.6230000000000002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7.8360000000000003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8.0489999999999995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8.2629999999999999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8.4749999999999996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8.6880000000000006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8.9039999999999999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9.1159999999999997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9.3290000000000006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9.5440000000000005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9.7569999999999997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9.9689999999999994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10.182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10.394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10.606999999999999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10.82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11.032999999999999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11.247999999999999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11.500999999999999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11.754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12.009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12.263999999999999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12.516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12.768000000000001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12.981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13.194000000000001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13.406000000000001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13.619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13.832000000000001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14.045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14.257999999999999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14.471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14.689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14.901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15.114000000000001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15.326000000000001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15.539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15.752000000000001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15.964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16.177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16.39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16.602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16.815999999999999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17.056000000000001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17.295999999999999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17.535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17.776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18.013000000000002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18.225999999999999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18.439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18.652000000000001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18.867000000000001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19.079999999999998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19.292999999999999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19.506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19.719000000000001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19.931999999999999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20.146000000000001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20.358000000000001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20.571000000000002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20.783999999999999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20.997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21.209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21.422000000000001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21.634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21.847000000000001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22.085999999999999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22.332999999999998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22.582000000000001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22.838000000000001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23.087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23.312000000000001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23.524999999999999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23.736999999999998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23.95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24.163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24.376000000000001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24.588999999999999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24.800999999999998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25.013999999999999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25.227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25.439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25.652999999999999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25.866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26.077999999999999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26.291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26.504000000000001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26.716999999999999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26.93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27.149000000000001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27.396999999999998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27.640999999999998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27.888000000000002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28.135999999999999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28.38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28.593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28.815000000000001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29.027999999999999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29.24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29.452999999999999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29.666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29.879000000000001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30.091999999999999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30.305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30.516999999999999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30.73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30.943000000000001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31.155999999999999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31.369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31.582000000000001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31.795000000000002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32.008000000000003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32.220999999999997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32.457000000000001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32.706000000000003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32.960999999999999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33.213000000000001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33.472999999999999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33.707999999999998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33.923000000000002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34.134999999999998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34.348999999999997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34.561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34.774000000000001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34.988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35.200000000000003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35.412999999999997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35.625999999999998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35.845999999999997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36.058999999999997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36.271000000000001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36.484000000000002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0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36.697000000000003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36.909999999999997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37.122999999999998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37.335999999999999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37.552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37.863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38.151000000000003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38.436999999999998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38.722000000000001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38.982999999999997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39.195999999999998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39.408000000000001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39.621000000000002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39.832999999999998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40.045999999999999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40.259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40.472999999999999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40.686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40.899000000000001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41.110999999999997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41.323999999999998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41.536999999999999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41.749000000000002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41.960999999999999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42.173999999999999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42.387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42.598999999999997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42.816000000000003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43.052999999999997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43.302999999999997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43.552999999999997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43.805999999999997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44.057000000000002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44.305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44.531999999999996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44.747999999999998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44.994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45.234999999999999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45.482999999999997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45.7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45.917000000000002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46.134999999999998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46.348999999999997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46.566000000000003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46.804000000000002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47.017000000000003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47.228999999999999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47.442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47.655000000000001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47.866999999999997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48.08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48.292999999999999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48.527000000000001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48.768999999999998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49.01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49.250999999999998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49.493000000000002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49.720999999999997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49.933999999999997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50.146000000000001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50.359000000000002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50.572000000000003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50.784999999999997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50.997999999999998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51.210999999999999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51.423999999999999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51.637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51.85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52.061999999999998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52.276000000000003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52.488999999999997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52.701999999999998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52.914999999999999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53.127000000000002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53.34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53.554000000000002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53.790999999999997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54.030999999999999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54.271999999999998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54.511000000000003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54.750999999999998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54.963000000000001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55.176000000000002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55.389000000000003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55.601999999999997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55.814999999999998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56.027999999999999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56.241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56.457000000000001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56.67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56.883000000000003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57.095999999999997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57.308999999999997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57.521999999999998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57.734000000000002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57.947000000000003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58.16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58.372999999999998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58.585999999999999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58.825000000000003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59.082999999999998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59.332000000000001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59.576999999999998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59.826999999999998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60.058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60.271000000000001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60.484000000000002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60.697000000000003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60.908999999999999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61.122999999999998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61.335999999999999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61.548999999999999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61.762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61.975000000000001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62.186999999999998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62.4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62.613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62.826000000000001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63.037999999999997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63.25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63.463000000000001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63.676000000000002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63.898000000000003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64.152000000000001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64.406999999999996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64.66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64.912000000000006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65.165000000000006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65.376999999999995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65.59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65.802999999999997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66.016000000000005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66.227999999999994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66.441000000000003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66.653999999999996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66.867999999999995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67.081000000000003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67.293999999999997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67.506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67.718999999999994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67.932000000000002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68.144999999999996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68.358000000000004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68.570999999999998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68.784000000000006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68.997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69.212999999999994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69.450999999999993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69.7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69.950999999999993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70.194000000000003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70.432000000000002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70.644999999999996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70.858000000000004</c:v>
                </c:pt>
              </c:numCache>
            </c:numRef>
          </c:xVal>
          <c:yVal>
            <c:numRef>
              <c:f>Sheet1!$A:$A</c:f>
              <c:numCache>
                <c:formatCode>General</c:formatCode>
                <c:ptCount val="1048576"/>
                <c:pt idx="0">
                  <c:v>998.87400000000002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998.87099999999998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998.87400000000002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998.87099999999998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998.80600000000004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998.86300000000006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998.77200000000005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998.78899999999999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998.80700000000002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998.8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998.80100000000004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998.83299999999997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998.87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998.82600000000002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998.83399999999995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998.83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998.86599999999999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998.83500000000004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998.80799999999999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998.83500000000004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998.85699999999997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998.85199999999998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998.84799999999996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998.87900000000002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998.86400000000003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998.79700000000003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998.86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998.89099999999996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998.83900000000006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998.84500000000003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998.822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998.83900000000006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998.84699999999998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998.83199999999999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998.83500000000004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998.81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998.86800000000005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998.78899999999999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998.86500000000001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998.86199999999997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998.83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998.82500000000005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998.82600000000002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998.81200000000001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998.82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998.85199999999998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998.81100000000004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998.81600000000003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998.84699999999998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998.82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998.82500000000005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998.82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998.83900000000006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998.85699999999997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998.85500000000002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998.84100000000001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998.85699999999997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998.83100000000002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998.87800000000004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998.85900000000004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998.82100000000003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998.84400000000005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998.86199999999997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998.84500000000003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998.80399999999997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998.84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998.80899999999997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998.82299999999998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998.87599999999998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998.88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998.84500000000003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998.87599999999998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998.81299999999999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998.84900000000005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998.89400000000001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998.84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998.86699999999996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998.89400000000001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998.88199999999995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998.91600000000005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998.88300000000004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998.90099999999995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998.81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998.79899999999998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998.85400000000004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998.827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998.84699999999998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998.82399999999996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998.80200000000002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998.83799999999997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998.83500000000004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998.79100000000005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998.80399999999997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998.83600000000001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998.81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998.80799999999999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998.84900000000005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998.85699999999997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998.81200000000001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998.80700000000002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998.84500000000003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998.86300000000006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998.85599999999999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998.76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998.86599999999999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998.81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998.76499999999999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998.84699999999998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998.77700000000004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998.80399999999997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998.827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998.84500000000003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998.85799999999995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998.80899999999997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998.81700000000001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998.78300000000002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998.78499999999997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998.84100000000001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998.84500000000003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998.846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998.78700000000003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998.83600000000001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998.83600000000001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998.84799999999996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998.78499999999997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998.803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998.82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998.85299999999995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998.80700000000002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998.83799999999997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998.84799999999996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998.84400000000005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998.83399999999995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998.83399999999995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998.80100000000004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998.87599999999998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998.77099999999996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998.76099999999997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998.85299999999995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998.78599999999994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998.78700000000003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998.85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998.84799999999996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998.84500000000003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998.84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998.87900000000002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998.82600000000002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998.83500000000004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998.83600000000001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998.82799999999997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998.83100000000002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998.81299999999999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998.87099999999998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998.84699999999998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998.87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998.84400000000005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998.83500000000004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998.83299999999997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998.81600000000003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998.85199999999998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998.78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998.78399999999999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998.779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998.77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998.78499999999997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998.76199999999994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0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998.83500000000004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998.73299999999995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998.81500000000005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998.81700000000001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998.79899999999998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998.78200000000004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998.76499999999999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998.74800000000005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998.77499999999998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998.81899999999996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998.81200000000001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998.803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998.803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998.80700000000002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998.81899999999996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998.846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998.78399999999999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998.86099999999999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998.79499999999996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998.80899999999997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998.83600000000001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998.81399999999996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998.8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998.79499999999996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998.84400000000005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998.81700000000001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998.81200000000001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998.77700000000004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998.81100000000004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998.87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998.83799999999997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998.82299999999998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998.78700000000003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998.8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998.80100000000004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998.79200000000003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998.83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998.82100000000003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998.846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998.80499999999995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998.77800000000002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998.779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998.82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998.78899999999999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998.78899999999999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998.81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998.78899999999999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998.80600000000004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998.76199999999994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998.78399999999999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998.81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998.78800000000001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998.78099999999995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998.81600000000003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998.81899999999996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998.875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998.81600000000003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998.81399999999996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998.78700000000003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998.83600000000001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998.81500000000005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998.85699999999997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998.83500000000004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998.80799999999999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998.84799999999996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998.82100000000003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998.83100000000002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998.83600000000001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998.80899999999997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998.83100000000002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998.84500000000003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998.827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998.83600000000001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998.79700000000003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998.82899999999995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998.75900000000001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998.86400000000003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998.82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998.83699999999999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998.81799999999998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998.8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998.82399999999996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998.81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998.82899999999995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998.81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998.78599999999994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998.745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998.81200000000001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998.827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998.76800000000003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998.79100000000005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998.85500000000002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998.82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998.803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998.81500000000005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998.88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998.81799999999998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998.80899999999997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998.81700000000001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998.80499999999995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998.78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998.85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998.81899999999996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998.82399999999996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998.81500000000005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998.83100000000002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998.84100000000001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998.82899999999995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998.84199999999998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998.85699999999997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998.83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998.85199999999998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998.86199999999997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998.84799999999996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998.88400000000001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998.88800000000003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998.86900000000003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998.87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998.84799999999996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998.88900000000001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998.84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998.81899999999996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998.83199999999999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998.85799999999995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998.87199999999996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998.89300000000003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998.91200000000003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998.89599999999996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998.83699999999999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998.89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998.90599999999995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998.90099999999995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998.846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998.83600000000001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998.87400000000002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998.85799999999995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998.846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998.91300000000001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998.86300000000006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998.89700000000005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998.875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998.89099999999996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998.85400000000004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998.85299999999995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998.86199999999997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998.92499999999995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998.85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998.85500000000002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998.81700000000001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998.85299999999995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998.80799999999999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998.81899999999996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998.85500000000002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998.81200000000001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05-4CA8-A073-533C691C61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21225472"/>
        <c:axId val="321228752"/>
      </c:scatterChart>
      <c:valAx>
        <c:axId val="3212254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1228752"/>
        <c:crosses val="autoZero"/>
        <c:crossBetween val="midCat"/>
      </c:valAx>
      <c:valAx>
        <c:axId val="321228752"/>
        <c:scaling>
          <c:orientation val="minMax"/>
          <c:min val="998.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prressure (hpa)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12254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Relative Humidity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9525">
                <a:solidFill>
                  <a:schemeClr val="accent1"/>
                </a:solidFill>
                <a:round/>
              </a:ln>
              <a:effectLst/>
            </c:spPr>
          </c:marker>
          <c:errBars>
            <c:errDir val="x"/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fixedVal"/>
            <c:noEndCap val="0"/>
            <c:val val="0.5"/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sensor_file!$R:$R</c:f>
              <c:numCache>
                <c:formatCode>General</c:formatCode>
                <c:ptCount val="1048576"/>
                <c:pt idx="6">
                  <c:v>0.127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0.40699999999999997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0.127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0.40699999999999997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0.69299999999999995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0.97299999999999998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1.2470000000000001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1.5369999999999999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1.804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2.0190000000000001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2.2320000000000002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2.4460000000000002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2.6589999999999998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2.8719999999999999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3.085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3.298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3.51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3.7229999999999999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3.9359999999999999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4.149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4.3620000000000001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4.5750000000000002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4.7880000000000003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5.0010000000000003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5.2140000000000004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5.4269999999999996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5.64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5.8650000000000002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6.1180000000000003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6.39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6.6539999999999999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6.9240000000000004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7.1790000000000003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7.41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7.6230000000000002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7.8360000000000003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8.0489999999999995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8.2629999999999999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8.4749999999999996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8.6880000000000006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8.9039999999999999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9.1159999999999997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9.3290000000000006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9.5440000000000005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9.7569999999999997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9.9689999999999994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10.182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10.394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10.606999999999999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10.82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11.032999999999999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11.247999999999999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11.500999999999999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11.754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12.009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12.263999999999999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12.516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12.768000000000001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12.981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13.194000000000001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13.406000000000001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13.619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13.832000000000001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14.045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14.257999999999999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14.471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14.689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14.901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15.114000000000001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15.326000000000001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15.539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15.752000000000001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15.964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16.177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16.39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16.602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16.815999999999999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17.056000000000001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17.295999999999999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17.535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17.776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18.013000000000002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18.225999999999999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18.439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18.652000000000001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18.867000000000001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19.079999999999998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19.292999999999999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19.506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19.719000000000001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19.931999999999999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20.146000000000001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20.358000000000001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20.571000000000002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20.783999999999999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20.997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21.209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21.422000000000001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21.634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21.847000000000001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22.085999999999999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22.332999999999998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22.582000000000001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22.838000000000001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23.087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23.312000000000001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23.524999999999999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23.736999999999998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23.95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24.163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24.376000000000001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24.588999999999999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24.800999999999998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25.013999999999999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25.227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25.439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25.652999999999999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25.866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26.077999999999999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26.291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26.504000000000001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26.716999999999999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26.93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27.149000000000001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27.396999999999998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27.640999999999998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27.888000000000002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28.135999999999999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28.38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28.593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28.815000000000001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29.027999999999999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29.24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29.452999999999999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29.666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29.879000000000001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30.091999999999999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30.305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30.516999999999999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30.73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30.943000000000001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31.155999999999999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31.369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31.582000000000001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31.795000000000002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32.008000000000003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32.220999999999997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32.457000000000001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32.706000000000003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32.960999999999999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33.213000000000001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33.472999999999999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33.707999999999998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33.923000000000002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34.134999999999998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34.348999999999997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34.561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34.774000000000001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34.988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35.200000000000003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35.412999999999997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35.625999999999998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35.845999999999997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36.058999999999997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36.271000000000001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36.484000000000002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36.697000000000003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36.909999999999997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37.122999999999998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37.335999999999999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37.552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37.863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38.151000000000003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38.436999999999998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38.722000000000001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38.982999999999997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39.195999999999998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39.408000000000001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39.621000000000002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39.832999999999998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40.045999999999999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40.259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40.472999999999999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40.686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40.899000000000001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41.110999999999997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41.323999999999998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41.536999999999999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41.749000000000002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41.960999999999999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42.173999999999999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42.387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42.598999999999997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42.816000000000003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43.052999999999997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43.302999999999997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43.552999999999997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43.805999999999997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44.057000000000002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44.305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44.531999999999996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44.747999999999998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44.994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45.234999999999999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45.482999999999997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45.7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45.917000000000002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46.134999999999998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46.348999999999997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46.566000000000003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46.804000000000002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47.017000000000003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47.228999999999999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47.442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47.655000000000001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47.866999999999997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48.08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48.292999999999999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48.527000000000001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48.768999999999998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49.01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49.250999999999998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49.493000000000002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49.720999999999997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49.933999999999997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50.146000000000001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50.359000000000002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50.572000000000003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50.784999999999997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50.997999999999998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51.210999999999999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51.423999999999999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51.637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51.85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52.061999999999998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52.276000000000003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52.488999999999997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52.701999999999998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52.914999999999999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53.127000000000002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53.34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53.554000000000002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53.790999999999997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54.030999999999999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54.271999999999998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54.511000000000003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54.750999999999998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54.963000000000001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55.176000000000002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55.389000000000003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55.601999999999997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55.814999999999998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56.027999999999999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56.241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56.457000000000001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56.67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56.883000000000003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57.095999999999997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57.308999999999997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57.521999999999998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57.734000000000002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57.947000000000003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58.16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58.372999999999998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58.585999999999999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58.825000000000003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59.082999999999998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59.332000000000001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59.576999999999998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59.826999999999998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60.058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60.271000000000001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60.484000000000002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60.697000000000003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60.908999999999999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61.122999999999998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61.335999999999999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61.548999999999999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61.762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61.975000000000001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62.186999999999998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62.4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62.613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62.826000000000001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63.037999999999997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63.25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63.463000000000001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63.676000000000002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63.898000000000003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64.152000000000001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64.406999999999996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64.66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64.912000000000006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65.165000000000006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65.376999999999995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65.59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65.802999999999997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66.016000000000005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66.227999999999994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66.441000000000003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66.653999999999996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66.867999999999995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67.081000000000003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67.293999999999997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67.506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67.718999999999994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67.932000000000002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68.144999999999996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68.358000000000004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68.570999999999998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68.784000000000006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68.997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69.212999999999994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69.450999999999993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69.7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69.950999999999993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70.194000000000003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70.432000000000002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70.644999999999996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</c:v>
                </c:pt>
                <c:pt idx="4482">
                  <c:v>0</c:v>
                </c:pt>
                <c:pt idx="4483">
                  <c:v>70.858000000000004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</c:numCache>
            </c:numRef>
          </c:xVal>
          <c:yVal>
            <c:numRef>
              <c:f>sensor_file!$Q:$Q</c:f>
              <c:numCache>
                <c:formatCode>General</c:formatCode>
                <c:ptCount val="1048576"/>
                <c:pt idx="0">
                  <c:v>0</c:v>
                </c:pt>
                <c:pt idx="6">
                  <c:v>77.918000000000006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77.817999999999998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77.918000000000006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77.817999999999998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77.876000000000005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77.866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77.832999999999998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77.64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77.340999999999994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77.144999999999996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76.972999999999999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76.905000000000001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76.87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76.823999999999998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76.772999999999996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76.727999999999994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76.67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76.659000000000006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76.63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76.637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76.653999999999996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76.649000000000001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76.662000000000006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76.671999999999997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76.662999999999997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76.650999999999996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76.644999999999996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77.010999999999996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76.016000000000005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76.748000000000005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76.692999999999998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77.182000000000002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76.956000000000003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76.790999999999997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76.852000000000004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76.914000000000001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76.950999999999993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77.024000000000001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77.073999999999998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77.108999999999995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77.153000000000006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77.183000000000007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77.221999999999994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77.268000000000001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77.296000000000006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77.328000000000003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77.369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77.373999999999995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77.414000000000001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77.448999999999998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77.494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77.533000000000001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77.177999999999997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77.730999999999995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77.998999999999995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77.786000000000001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77.73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77.754999999999995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77.784999999999997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77.778999999999996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77.805999999999997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77.814999999999998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77.825999999999993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77.849000000000004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77.882999999999996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77.882000000000005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77.893000000000001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77.921999999999997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77.954999999999998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77.984999999999999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78.013000000000005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78.036000000000001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78.069000000000003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78.075000000000003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78.090999999999994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78.08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78.475999999999999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78.605000000000004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78.971000000000004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78.822000000000003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77.900999999999996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78.105000000000004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78.114999999999995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78.128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78.131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78.135999999999996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78.162000000000006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78.180000000000007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78.191999999999993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78.055000000000007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77.834000000000003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77.650000000000006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77.643000000000001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77.655000000000001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77.343000000000004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77.129000000000005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76.994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76.942999999999998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76.825000000000003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76.698999999999998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76.626000000000005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76.587000000000003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76.608000000000004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76.573999999999998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76.47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76.415000000000006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76.289000000000001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76.197999999999993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76.155000000000001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76.031000000000006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75.876999999999995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75.769000000000005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75.667000000000002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75.528000000000006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75.396000000000001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75.337000000000003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75.203000000000003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75.105999999999995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75.037999999999997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75.010000000000005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75.009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74.971000000000004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74.947999999999993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74.89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74.78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74.344999999999999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74.150999999999996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74.516999999999996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73.896000000000001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73.861999999999995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73.86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73.867999999999995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73.850999999999999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73.850999999999999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73.625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73.540999999999997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73.512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73.48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73.503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73.480999999999995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73.367000000000004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73.298000000000002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73.314999999999998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73.281999999999996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73.242000000000004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73.213999999999999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73.078000000000003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72.872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72.798000000000002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72.52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72.713999999999999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72.102999999999994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72.489000000000004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72.507000000000005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72.536000000000001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72.478999999999999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72.301000000000002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72.119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71.947000000000003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71.850999999999999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71.753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71.703999999999994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71.67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71.668999999999997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71.632999999999996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71.593999999999994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71.555000000000007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71.472999999999999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71.358000000000004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71.230999999999995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71.168000000000006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71.150000000000006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71.14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71.159000000000006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71.069000000000003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71.03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70.986999999999995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70.885000000000005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70.801000000000002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70.731999999999999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70.658000000000001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70.58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70.483000000000004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70.421000000000006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70.379000000000005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70.361999999999995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70.418999999999997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70.472999999999999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70.525000000000006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70.555000000000007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70.578999999999994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70.629000000000005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70.691000000000003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70.822000000000003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71.043000000000006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71.254999999999995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71.403999999999996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71.522999999999996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71.62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71.686000000000007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71.709999999999994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71.709999999999994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71.69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71.605000000000004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71.481999999999999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71.346000000000004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71.216999999999999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71.096999999999994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71.09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71.174999999999997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71.224999999999994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71.278000000000006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71.293999999999997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71.384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71.528000000000006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71.641000000000005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71.742999999999995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71.805000000000007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72.105999999999995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71.382000000000005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72.251999999999995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72.563999999999993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71.710999999999999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71.930999999999997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71.948999999999998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72.003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72.052999999999997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72.132999999999996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72.227000000000004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72.363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72.432000000000002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72.546000000000006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72.707999999999998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72.843000000000004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72.954999999999998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73.031000000000006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73.081000000000003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73.11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73.114999999999995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73.180999999999997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73.197999999999993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72.878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73.076999999999998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72.546999999999997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74.233999999999995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73.635000000000005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72.784999999999997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72.665000000000006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72.603999999999999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72.534999999999997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72.501000000000005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72.460999999999999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72.415000000000006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72.391999999999996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72.346999999999994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72.299000000000007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72.260999999999996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72.122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72.091999999999999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72.132999999999996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72.201999999999998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72.224999999999994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72.245999999999995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72.281999999999996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72.361000000000004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72.44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72.534999999999997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72.694000000000003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72.709999999999994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72.484999999999999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72.698999999999998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72.706999999999994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72.703999999999994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72.704999999999998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72.674999999999997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72.637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72.590999999999994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72.551000000000002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72.465000000000003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72.403999999999996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72.325000000000003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72.239000000000004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72.16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72.171999999999997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72.322999999999993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72.435000000000002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72.451999999999998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72.418000000000006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72.331999999999994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72.405000000000001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72.376000000000005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72.016999999999996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72.278000000000006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71.48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72.144000000000005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72.224999999999994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72.141999999999996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72.052999999999997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71.894000000000005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71.771000000000001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71.676000000000002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71.599000000000004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71.581999999999994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71.59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71.608000000000004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71.796999999999997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71.92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72.007000000000005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72.031000000000006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71.968999999999994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71.84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71.658000000000001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71.406999999999996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70.980999999999995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71.228999999999999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70.298000000000002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70.328000000000003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70.459000000000003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70.391999999999996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</c:v>
                </c:pt>
                <c:pt idx="4482">
                  <c:v>0</c:v>
                </c:pt>
                <c:pt idx="4483">
                  <c:v>70.396000000000001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B50-46A3-8302-5784FF445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6855736"/>
        <c:axId val="406852784"/>
      </c:scatterChart>
      <c:valAx>
        <c:axId val="406855736"/>
        <c:scaling>
          <c:orientation val="minMax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852784"/>
        <c:crosses val="autoZero"/>
        <c:crossBetween val="midCat"/>
      </c:valAx>
      <c:valAx>
        <c:axId val="406852784"/>
        <c:scaling>
          <c:orientation val="minMax"/>
          <c:max val="80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1">
                  <a:lumMod val="5000"/>
                  <a:lumOff val="95000"/>
                </a:schemeClr>
              </a:solidFill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Relatie Humidity (%)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8557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error values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Accelerometer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31750">
                <a:solidFill>
                  <a:schemeClr val="accent5"/>
                </a:solidFill>
                <a:round/>
              </a:ln>
              <a:effectLst/>
            </c:spPr>
          </c:marker>
          <c:xVal>
            <c:strRef>
              <c:f>error_data_only!$E:$E</c:f>
              <c:strCache>
                <c:ptCount val="212"/>
                <c:pt idx="0">
                  <c:v>accelerometer</c:v>
                </c:pt>
                <c:pt idx="1">
                  <c:v>0.408</c:v>
                </c:pt>
                <c:pt idx="2">
                  <c:v>FALSE</c:v>
                </c:pt>
                <c:pt idx="3">
                  <c:v>63.977</c:v>
                </c:pt>
                <c:pt idx="4">
                  <c:v>FALSE</c:v>
                </c:pt>
                <c:pt idx="5">
                  <c:v>101.311</c:v>
                </c:pt>
                <c:pt idx="6">
                  <c:v>FALSE</c:v>
                </c:pt>
                <c:pt idx="7">
                  <c:v>FALSE</c:v>
                </c:pt>
                <c:pt idx="8">
                  <c:v>FALSE</c:v>
                </c:pt>
                <c:pt idx="9">
                  <c:v>FALSE</c:v>
                </c:pt>
                <c:pt idx="10">
                  <c:v>239.292</c:v>
                </c:pt>
                <c:pt idx="11">
                  <c:v>FALSE</c:v>
                </c:pt>
                <c:pt idx="12">
                  <c:v>254.655</c:v>
                </c:pt>
                <c:pt idx="13">
                  <c:v>255.21</c:v>
                </c:pt>
                <c:pt idx="14">
                  <c:v>271.06</c:v>
                </c:pt>
                <c:pt idx="15">
                  <c:v>355.789</c:v>
                </c:pt>
                <c:pt idx="16">
                  <c:v>FALSE</c:v>
                </c:pt>
                <c:pt idx="17">
                  <c:v>FALSE</c:v>
                </c:pt>
                <c:pt idx="18">
                  <c:v>485.914</c:v>
                </c:pt>
                <c:pt idx="19">
                  <c:v>FALSE</c:v>
                </c:pt>
                <c:pt idx="20">
                  <c:v>FALSE</c:v>
                </c:pt>
                <c:pt idx="21">
                  <c:v>570.059</c:v>
                </c:pt>
                <c:pt idx="22">
                  <c:v>611.665</c:v>
                </c:pt>
                <c:pt idx="23">
                  <c:v>FALSE</c:v>
                </c:pt>
                <c:pt idx="24">
                  <c:v>FALSE</c:v>
                </c:pt>
                <c:pt idx="25">
                  <c:v>733.386</c:v>
                </c:pt>
                <c:pt idx="26">
                  <c:v>806.328</c:v>
                </c:pt>
                <c:pt idx="27">
                  <c:v>927.771</c:v>
                </c:pt>
                <c:pt idx="28">
                  <c:v>952.007</c:v>
                </c:pt>
                <c:pt idx="29">
                  <c:v>1039.132</c:v>
                </c:pt>
                <c:pt idx="30">
                  <c:v>FALSE</c:v>
                </c:pt>
                <c:pt idx="31">
                  <c:v>1066.135</c:v>
                </c:pt>
                <c:pt idx="32">
                  <c:v>FALSE</c:v>
                </c:pt>
                <c:pt idx="33">
                  <c:v>1137.701</c:v>
                </c:pt>
                <c:pt idx="34">
                  <c:v>FALSE</c:v>
                </c:pt>
                <c:pt idx="35">
                  <c:v>1285.036</c:v>
                </c:pt>
                <c:pt idx="36">
                  <c:v>1313.08</c:v>
                </c:pt>
                <c:pt idx="37">
                  <c:v>1313.381</c:v>
                </c:pt>
                <c:pt idx="38">
                  <c:v>1345.472</c:v>
                </c:pt>
                <c:pt idx="39">
                  <c:v>1399.364</c:v>
                </c:pt>
                <c:pt idx="40">
                  <c:v>1415.297</c:v>
                </c:pt>
                <c:pt idx="41">
                  <c:v>1482.068</c:v>
                </c:pt>
                <c:pt idx="42">
                  <c:v>FALSE</c:v>
                </c:pt>
                <c:pt idx="43">
                  <c:v>1585.319</c:v>
                </c:pt>
                <c:pt idx="44">
                  <c:v>FALSE</c:v>
                </c:pt>
                <c:pt idx="45">
                  <c:v>FALSE</c:v>
                </c:pt>
                <c:pt idx="46">
                  <c:v>FALSE</c:v>
                </c:pt>
                <c:pt idx="47">
                  <c:v>FALSE</c:v>
                </c:pt>
                <c:pt idx="48">
                  <c:v>FALSE</c:v>
                </c:pt>
                <c:pt idx="49">
                  <c:v>1788.022</c:v>
                </c:pt>
                <c:pt idx="50">
                  <c:v>FALSE</c:v>
                </c:pt>
                <c:pt idx="51">
                  <c:v>1874.479</c:v>
                </c:pt>
                <c:pt idx="52">
                  <c:v>FALSE</c:v>
                </c:pt>
                <c:pt idx="53">
                  <c:v>FALSE</c:v>
                </c:pt>
                <c:pt idx="54">
                  <c:v>1933.68</c:v>
                </c:pt>
                <c:pt idx="55">
                  <c:v>FALSE</c:v>
                </c:pt>
                <c:pt idx="56">
                  <c:v>2058.511</c:v>
                </c:pt>
                <c:pt idx="57">
                  <c:v>2070.124</c:v>
                </c:pt>
                <c:pt idx="58">
                  <c:v>FALSE</c:v>
                </c:pt>
                <c:pt idx="59">
                  <c:v>2091.879</c:v>
                </c:pt>
                <c:pt idx="60">
                  <c:v>FALSE</c:v>
                </c:pt>
                <c:pt idx="61">
                  <c:v>2162.637</c:v>
                </c:pt>
                <c:pt idx="62">
                  <c:v>2195.317</c:v>
                </c:pt>
                <c:pt idx="63">
                  <c:v>FALSE</c:v>
                </c:pt>
                <c:pt idx="64">
                  <c:v>2321.874</c:v>
                </c:pt>
                <c:pt idx="65">
                  <c:v>FALSE</c:v>
                </c:pt>
                <c:pt idx="66">
                  <c:v>FALSE</c:v>
                </c:pt>
                <c:pt idx="67">
                  <c:v>FALSE</c:v>
                </c:pt>
                <c:pt idx="68">
                  <c:v>FALSE</c:v>
                </c:pt>
                <c:pt idx="69">
                  <c:v>2458.113</c:v>
                </c:pt>
                <c:pt idx="70">
                  <c:v>FALSE</c:v>
                </c:pt>
                <c:pt idx="71">
                  <c:v>FALSE</c:v>
                </c:pt>
                <c:pt idx="72">
                  <c:v>2502.491</c:v>
                </c:pt>
                <c:pt idx="73">
                  <c:v>FALSE</c:v>
                </c:pt>
                <c:pt idx="74">
                  <c:v>2638.562</c:v>
                </c:pt>
                <c:pt idx="75">
                  <c:v>2665.11</c:v>
                </c:pt>
                <c:pt idx="76">
                  <c:v>2675.599</c:v>
                </c:pt>
                <c:pt idx="77">
                  <c:v>2686.647</c:v>
                </c:pt>
                <c:pt idx="78">
                  <c:v>FALSE</c:v>
                </c:pt>
                <c:pt idx="79">
                  <c:v>FALSE</c:v>
                </c:pt>
                <c:pt idx="80">
                  <c:v>2708.721</c:v>
                </c:pt>
                <c:pt idx="81">
                  <c:v>2709.015</c:v>
                </c:pt>
                <c:pt idx="82">
                  <c:v>2719.435</c:v>
                </c:pt>
                <c:pt idx="83">
                  <c:v>FALSE</c:v>
                </c:pt>
                <c:pt idx="84">
                  <c:v>FALSE</c:v>
                </c:pt>
                <c:pt idx="85">
                  <c:v>2834.367</c:v>
                </c:pt>
                <c:pt idx="86">
                  <c:v>2834.663</c:v>
                </c:pt>
                <c:pt idx="87">
                  <c:v>FALSE</c:v>
                </c:pt>
                <c:pt idx="88">
                  <c:v>2895.129</c:v>
                </c:pt>
                <c:pt idx="89">
                  <c:v>FALSE</c:v>
                </c:pt>
                <c:pt idx="90">
                  <c:v>2928.838</c:v>
                </c:pt>
                <c:pt idx="91">
                  <c:v>2949.477</c:v>
                </c:pt>
                <c:pt idx="92">
                  <c:v>FALSE</c:v>
                </c:pt>
                <c:pt idx="93">
                  <c:v>FALSE</c:v>
                </c:pt>
                <c:pt idx="94">
                  <c:v>FALSE</c:v>
                </c:pt>
                <c:pt idx="95">
                  <c:v>3010.543</c:v>
                </c:pt>
                <c:pt idx="96">
                  <c:v>3113.842</c:v>
                </c:pt>
                <c:pt idx="97">
                  <c:v>FALSE</c:v>
                </c:pt>
                <c:pt idx="98">
                  <c:v>FALSE</c:v>
                </c:pt>
                <c:pt idx="99">
                  <c:v>3191.276</c:v>
                </c:pt>
                <c:pt idx="100">
                  <c:v>FALSE</c:v>
                </c:pt>
                <c:pt idx="101">
                  <c:v>FALSE</c:v>
                </c:pt>
                <c:pt idx="102">
                  <c:v>3268.143</c:v>
                </c:pt>
                <c:pt idx="103">
                  <c:v>FALSE</c:v>
                </c:pt>
                <c:pt idx="104">
                  <c:v>3283.902</c:v>
                </c:pt>
                <c:pt idx="105">
                  <c:v>FALSE</c:v>
                </c:pt>
                <c:pt idx="106">
                  <c:v>FALSE</c:v>
                </c:pt>
                <c:pt idx="107">
                  <c:v>FALSE</c:v>
                </c:pt>
                <c:pt idx="108">
                  <c:v>FALSE</c:v>
                </c:pt>
                <c:pt idx="109">
                  <c:v>3422.638</c:v>
                </c:pt>
                <c:pt idx="110">
                  <c:v>3423.229</c:v>
                </c:pt>
                <c:pt idx="111">
                  <c:v>3428.768</c:v>
                </c:pt>
                <c:pt idx="112">
                  <c:v>3544.005</c:v>
                </c:pt>
                <c:pt idx="113">
                  <c:v>3544.62</c:v>
                </c:pt>
                <c:pt idx="114">
                  <c:v>FALSE</c:v>
                </c:pt>
                <c:pt idx="115">
                  <c:v>FALSE</c:v>
                </c:pt>
                <c:pt idx="116">
                  <c:v>FALSE</c:v>
                </c:pt>
                <c:pt idx="117">
                  <c:v>3650.259</c:v>
                </c:pt>
                <c:pt idx="118">
                  <c:v>3671.468</c:v>
                </c:pt>
                <c:pt idx="119">
                  <c:v>FALSE</c:v>
                </c:pt>
                <c:pt idx="120">
                  <c:v>FALSE</c:v>
                </c:pt>
                <c:pt idx="121">
                  <c:v>FALSE</c:v>
                </c:pt>
                <c:pt idx="122">
                  <c:v>3699.139</c:v>
                </c:pt>
                <c:pt idx="123">
                  <c:v>3710.497</c:v>
                </c:pt>
                <c:pt idx="124">
                  <c:v>FALSE</c:v>
                </c:pt>
                <c:pt idx="125">
                  <c:v>FALSE</c:v>
                </c:pt>
                <c:pt idx="126">
                  <c:v>3837.348</c:v>
                </c:pt>
                <c:pt idx="127">
                  <c:v>3858.898</c:v>
                </c:pt>
                <c:pt idx="128">
                  <c:v>3892.372</c:v>
                </c:pt>
                <c:pt idx="129">
                  <c:v>3897.992</c:v>
                </c:pt>
                <c:pt idx="130">
                  <c:v>FALSE</c:v>
                </c:pt>
                <c:pt idx="131">
                  <c:v>FALSE</c:v>
                </c:pt>
                <c:pt idx="132">
                  <c:v>FALSE</c:v>
                </c:pt>
                <c:pt idx="133">
                  <c:v>FALSE</c:v>
                </c:pt>
                <c:pt idx="134">
                  <c:v>FALSE</c:v>
                </c:pt>
                <c:pt idx="135">
                  <c:v>4165.664</c:v>
                </c:pt>
                <c:pt idx="136">
                  <c:v>4176.985</c:v>
                </c:pt>
                <c:pt idx="137">
                  <c:v>FALSE</c:v>
                </c:pt>
                <c:pt idx="138">
                  <c:v>FALSE</c:v>
                </c:pt>
                <c:pt idx="139">
                  <c:v>FALSE</c:v>
                </c:pt>
                <c:pt idx="140">
                  <c:v>FALSE</c:v>
                </c:pt>
                <c:pt idx="141">
                  <c:v>FALSE</c:v>
                </c:pt>
                <c:pt idx="142">
                  <c:v>4222.07</c:v>
                </c:pt>
                <c:pt idx="143">
                  <c:v>FALSE</c:v>
                </c:pt>
                <c:pt idx="144">
                  <c:v>FALSE</c:v>
                </c:pt>
                <c:pt idx="145">
                  <c:v>4281.049</c:v>
                </c:pt>
                <c:pt idx="146">
                  <c:v>FALSE</c:v>
                </c:pt>
                <c:pt idx="147">
                  <c:v>FALSE</c:v>
                </c:pt>
                <c:pt idx="148">
                  <c:v>FALSE</c:v>
                </c:pt>
                <c:pt idx="149">
                  <c:v>4346.694</c:v>
                </c:pt>
                <c:pt idx="150">
                  <c:v>FALSE</c:v>
                </c:pt>
                <c:pt idx="151">
                  <c:v>FALSE</c:v>
                </c:pt>
                <c:pt idx="152">
                  <c:v>FALSE</c:v>
                </c:pt>
                <c:pt idx="153">
                  <c:v>FALSE</c:v>
                </c:pt>
                <c:pt idx="154">
                  <c:v>4452.131</c:v>
                </c:pt>
                <c:pt idx="155">
                  <c:v>4473.18</c:v>
                </c:pt>
                <c:pt idx="156">
                  <c:v>4478.11</c:v>
                </c:pt>
                <c:pt idx="157">
                  <c:v>4500.706</c:v>
                </c:pt>
                <c:pt idx="158">
                  <c:v>FALSE</c:v>
                </c:pt>
                <c:pt idx="159">
                  <c:v>4534.255</c:v>
                </c:pt>
                <c:pt idx="160">
                  <c:v>4544.799</c:v>
                </c:pt>
                <c:pt idx="161">
                  <c:v>4562.308</c:v>
                </c:pt>
                <c:pt idx="162">
                  <c:v>FALSE</c:v>
                </c:pt>
                <c:pt idx="163">
                  <c:v>FALSE</c:v>
                </c:pt>
                <c:pt idx="164">
                  <c:v>4710.113</c:v>
                </c:pt>
                <c:pt idx="165">
                  <c:v>FALSE</c:v>
                </c:pt>
                <c:pt idx="166">
                  <c:v>4754.181</c:v>
                </c:pt>
                <c:pt idx="167">
                  <c:v>FALSE</c:v>
                </c:pt>
                <c:pt idx="168">
                  <c:v>4854.054</c:v>
                </c:pt>
                <c:pt idx="169">
                  <c:v>FALSE</c:v>
                </c:pt>
                <c:pt idx="170">
                  <c:v>FALSE</c:v>
                </c:pt>
                <c:pt idx="171">
                  <c:v>5012.492</c:v>
                </c:pt>
                <c:pt idx="172">
                  <c:v>FALSE</c:v>
                </c:pt>
                <c:pt idx="173">
                  <c:v>FALSE</c:v>
                </c:pt>
                <c:pt idx="174">
                  <c:v>FALSE</c:v>
                </c:pt>
                <c:pt idx="175">
                  <c:v>FALSE</c:v>
                </c:pt>
                <c:pt idx="176">
                  <c:v>FALSE</c:v>
                </c:pt>
                <c:pt idx="177">
                  <c:v>5172.428</c:v>
                </c:pt>
                <c:pt idx="178">
                  <c:v>5209.29</c:v>
                </c:pt>
                <c:pt idx="179">
                  <c:v>5258.91</c:v>
                </c:pt>
                <c:pt idx="180">
                  <c:v>5271.723</c:v>
                </c:pt>
                <c:pt idx="181">
                  <c:v>FALSE</c:v>
                </c:pt>
                <c:pt idx="182">
                  <c:v>5331.15</c:v>
                </c:pt>
                <c:pt idx="183">
                  <c:v>FALSE</c:v>
                </c:pt>
                <c:pt idx="184">
                  <c:v>5424.068</c:v>
                </c:pt>
                <c:pt idx="185">
                  <c:v>FALSE</c:v>
                </c:pt>
                <c:pt idx="186">
                  <c:v>5501.412</c:v>
                </c:pt>
                <c:pt idx="187">
                  <c:v>5502.003</c:v>
                </c:pt>
                <c:pt idx="188">
                  <c:v>5506.977</c:v>
                </c:pt>
                <c:pt idx="189">
                  <c:v>5507.28</c:v>
                </c:pt>
                <c:pt idx="190">
                  <c:v>FALSE</c:v>
                </c:pt>
                <c:pt idx="191">
                  <c:v>FALSE</c:v>
                </c:pt>
                <c:pt idx="192">
                  <c:v>FALSE</c:v>
                </c:pt>
                <c:pt idx="193">
                  <c:v>FALSE</c:v>
                </c:pt>
                <c:pt idx="194">
                  <c:v>FALSE</c:v>
                </c:pt>
                <c:pt idx="195">
                  <c:v>FALSE</c:v>
                </c:pt>
                <c:pt idx="196">
                  <c:v>FALSE</c:v>
                </c:pt>
                <c:pt idx="197">
                  <c:v>5853.319</c:v>
                </c:pt>
                <c:pt idx="198">
                  <c:v>5863.524</c:v>
                </c:pt>
                <c:pt idx="199">
                  <c:v>5863.821</c:v>
                </c:pt>
                <c:pt idx="200">
                  <c:v>5901.655</c:v>
                </c:pt>
                <c:pt idx="201">
                  <c:v>FALSE</c:v>
                </c:pt>
                <c:pt idx="202">
                  <c:v>5962.515</c:v>
                </c:pt>
                <c:pt idx="203">
                  <c:v>5989.76</c:v>
                </c:pt>
                <c:pt idx="204">
                  <c:v>FALSE</c:v>
                </c:pt>
                <c:pt idx="205">
                  <c:v>FALSE</c:v>
                </c:pt>
                <c:pt idx="206">
                  <c:v>FALSE</c:v>
                </c:pt>
                <c:pt idx="207">
                  <c:v>6088.845</c:v>
                </c:pt>
                <c:pt idx="208">
                  <c:v>6127.093</c:v>
                </c:pt>
                <c:pt idx="209">
                  <c:v>6128.009</c:v>
                </c:pt>
                <c:pt idx="210">
                  <c:v>6187.639</c:v>
                </c:pt>
                <c:pt idx="211">
                  <c:v>6199.02</c:v>
                </c:pt>
              </c:strCache>
            </c:strRef>
          </c:xVal>
          <c:yVal>
            <c:numRef>
              <c:f>error_data_only!$I:$I</c:f>
              <c:numCache>
                <c:formatCode>General</c:formatCode>
                <c:ptCount val="104857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1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0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0</c:v>
                </c:pt>
                <c:pt idx="17">
                  <c:v>0</c:v>
                </c:pt>
                <c:pt idx="18">
                  <c:v>1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1</c:v>
                </c:pt>
                <c:pt idx="23">
                  <c:v>0</c:v>
                </c:pt>
                <c:pt idx="24">
                  <c:v>0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</c:v>
                </c:pt>
                <c:pt idx="31">
                  <c:v>1</c:v>
                </c:pt>
                <c:pt idx="32">
                  <c:v>0</c:v>
                </c:pt>
                <c:pt idx="33">
                  <c:v>1</c:v>
                </c:pt>
                <c:pt idx="34">
                  <c:v>0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0</c:v>
                </c:pt>
                <c:pt idx="43">
                  <c:v>1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1</c:v>
                </c:pt>
                <c:pt idx="50">
                  <c:v>0</c:v>
                </c:pt>
                <c:pt idx="51">
                  <c:v>1</c:v>
                </c:pt>
                <c:pt idx="52">
                  <c:v>0</c:v>
                </c:pt>
                <c:pt idx="53">
                  <c:v>0</c:v>
                </c:pt>
                <c:pt idx="54">
                  <c:v>1</c:v>
                </c:pt>
                <c:pt idx="55">
                  <c:v>0</c:v>
                </c:pt>
                <c:pt idx="56">
                  <c:v>1</c:v>
                </c:pt>
                <c:pt idx="57">
                  <c:v>1</c:v>
                </c:pt>
                <c:pt idx="58">
                  <c:v>0</c:v>
                </c:pt>
                <c:pt idx="59">
                  <c:v>1</c:v>
                </c:pt>
                <c:pt idx="60">
                  <c:v>0</c:v>
                </c:pt>
                <c:pt idx="61">
                  <c:v>1</c:v>
                </c:pt>
                <c:pt idx="62">
                  <c:v>1</c:v>
                </c:pt>
                <c:pt idx="63">
                  <c:v>0</c:v>
                </c:pt>
                <c:pt idx="64">
                  <c:v>1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1</c:v>
                </c:pt>
                <c:pt idx="70">
                  <c:v>0</c:v>
                </c:pt>
                <c:pt idx="71">
                  <c:v>0</c:v>
                </c:pt>
                <c:pt idx="72">
                  <c:v>1</c:v>
                </c:pt>
                <c:pt idx="73">
                  <c:v>0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0</c:v>
                </c:pt>
                <c:pt idx="79">
                  <c:v>0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0</c:v>
                </c:pt>
                <c:pt idx="84">
                  <c:v>0</c:v>
                </c:pt>
                <c:pt idx="85">
                  <c:v>1</c:v>
                </c:pt>
                <c:pt idx="86">
                  <c:v>1</c:v>
                </c:pt>
                <c:pt idx="87">
                  <c:v>0</c:v>
                </c:pt>
                <c:pt idx="88">
                  <c:v>1</c:v>
                </c:pt>
                <c:pt idx="89">
                  <c:v>0</c:v>
                </c:pt>
                <c:pt idx="90">
                  <c:v>1</c:v>
                </c:pt>
                <c:pt idx="91">
                  <c:v>1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1</c:v>
                </c:pt>
                <c:pt idx="96">
                  <c:v>1</c:v>
                </c:pt>
                <c:pt idx="97">
                  <c:v>0</c:v>
                </c:pt>
                <c:pt idx="98">
                  <c:v>0</c:v>
                </c:pt>
                <c:pt idx="99">
                  <c:v>1</c:v>
                </c:pt>
                <c:pt idx="100">
                  <c:v>0</c:v>
                </c:pt>
                <c:pt idx="101">
                  <c:v>0</c:v>
                </c:pt>
                <c:pt idx="102">
                  <c:v>1</c:v>
                </c:pt>
                <c:pt idx="103">
                  <c:v>0</c:v>
                </c:pt>
                <c:pt idx="104">
                  <c:v>1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1</c:v>
                </c:pt>
                <c:pt idx="118">
                  <c:v>1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1</c:v>
                </c:pt>
                <c:pt idx="123">
                  <c:v>1</c:v>
                </c:pt>
                <c:pt idx="124">
                  <c:v>0</c:v>
                </c:pt>
                <c:pt idx="125">
                  <c:v>0</c:v>
                </c:pt>
                <c:pt idx="126">
                  <c:v>1</c:v>
                </c:pt>
                <c:pt idx="127">
                  <c:v>1</c:v>
                </c:pt>
                <c:pt idx="128">
                  <c:v>1</c:v>
                </c:pt>
                <c:pt idx="129">
                  <c:v>1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1</c:v>
                </c:pt>
                <c:pt idx="136">
                  <c:v>1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1</c:v>
                </c:pt>
                <c:pt idx="143">
                  <c:v>0</c:v>
                </c:pt>
                <c:pt idx="144">
                  <c:v>0</c:v>
                </c:pt>
                <c:pt idx="145">
                  <c:v>1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1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1</c:v>
                </c:pt>
                <c:pt idx="155">
                  <c:v>1</c:v>
                </c:pt>
                <c:pt idx="156">
                  <c:v>1</c:v>
                </c:pt>
                <c:pt idx="157">
                  <c:v>1</c:v>
                </c:pt>
                <c:pt idx="158">
                  <c:v>0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0</c:v>
                </c:pt>
                <c:pt idx="163">
                  <c:v>0</c:v>
                </c:pt>
                <c:pt idx="164">
                  <c:v>1</c:v>
                </c:pt>
                <c:pt idx="165">
                  <c:v>0</c:v>
                </c:pt>
                <c:pt idx="166">
                  <c:v>1</c:v>
                </c:pt>
                <c:pt idx="167">
                  <c:v>0</c:v>
                </c:pt>
                <c:pt idx="168">
                  <c:v>1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0</c:v>
                </c:pt>
                <c:pt idx="182">
                  <c:v>1</c:v>
                </c:pt>
                <c:pt idx="183">
                  <c:v>0</c:v>
                </c:pt>
                <c:pt idx="184">
                  <c:v>1</c:v>
                </c:pt>
                <c:pt idx="185">
                  <c:v>0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1</c:v>
                </c:pt>
                <c:pt idx="198">
                  <c:v>1</c:v>
                </c:pt>
                <c:pt idx="199">
                  <c:v>1</c:v>
                </c:pt>
                <c:pt idx="200">
                  <c:v>1</c:v>
                </c:pt>
                <c:pt idx="201">
                  <c:v>0</c:v>
                </c:pt>
                <c:pt idx="202">
                  <c:v>1</c:v>
                </c:pt>
                <c:pt idx="203">
                  <c:v>1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22C-41A4-A972-B7C0744BAD92}"/>
            </c:ext>
          </c:extLst>
        </c:ser>
        <c:ser>
          <c:idx val="1"/>
          <c:order val="1"/>
          <c:tx>
            <c:v>Gyroscope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34925">
                <a:solidFill>
                  <a:schemeClr val="accent3"/>
                </a:solidFill>
                <a:round/>
              </a:ln>
              <a:effectLst/>
            </c:spPr>
          </c:marker>
          <c:xVal>
            <c:strRef>
              <c:f>error_data_only!$F:$F</c:f>
              <c:strCache>
                <c:ptCount val="212"/>
                <c:pt idx="0">
                  <c:v>gyro</c:v>
                </c:pt>
                <c:pt idx="1">
                  <c:v>FALSE</c:v>
                </c:pt>
                <c:pt idx="2">
                  <c:v>12.768</c:v>
                </c:pt>
                <c:pt idx="3">
                  <c:v>FALSE</c:v>
                </c:pt>
                <c:pt idx="4">
                  <c:v>FALSE</c:v>
                </c:pt>
                <c:pt idx="5">
                  <c:v>FALSE</c:v>
                </c:pt>
                <c:pt idx="6">
                  <c:v>180.318</c:v>
                </c:pt>
                <c:pt idx="7">
                  <c:v>FALSE</c:v>
                </c:pt>
                <c:pt idx="8">
                  <c:v>FALSE</c:v>
                </c:pt>
                <c:pt idx="9">
                  <c:v>FALSE</c:v>
                </c:pt>
                <c:pt idx="10">
                  <c:v>FALSE</c:v>
                </c:pt>
                <c:pt idx="11">
                  <c:v>FALSE</c:v>
                </c:pt>
                <c:pt idx="12">
                  <c:v>FALSE</c:v>
                </c:pt>
                <c:pt idx="13">
                  <c:v>FALSE</c:v>
                </c:pt>
                <c:pt idx="14">
                  <c:v>FALSE</c:v>
                </c:pt>
                <c:pt idx="15">
                  <c:v>FALSE</c:v>
                </c:pt>
                <c:pt idx="16">
                  <c:v>FALSE</c:v>
                </c:pt>
                <c:pt idx="17">
                  <c:v>FALSE</c:v>
                </c:pt>
                <c:pt idx="18">
                  <c:v>FALSE</c:v>
                </c:pt>
                <c:pt idx="19">
                  <c:v>FALSE</c:v>
                </c:pt>
                <c:pt idx="20">
                  <c:v>FALSE</c:v>
                </c:pt>
                <c:pt idx="21">
                  <c:v>FALSE</c:v>
                </c:pt>
                <c:pt idx="22">
                  <c:v>FALSE</c:v>
                </c:pt>
                <c:pt idx="23">
                  <c:v>FALSE</c:v>
                </c:pt>
                <c:pt idx="24">
                  <c:v>FALSE</c:v>
                </c:pt>
                <c:pt idx="25">
                  <c:v>FALSE</c:v>
                </c:pt>
                <c:pt idx="26">
                  <c:v>FALSE</c:v>
                </c:pt>
                <c:pt idx="27">
                  <c:v>FALSE</c:v>
                </c:pt>
                <c:pt idx="28">
                  <c:v>FALSE</c:v>
                </c:pt>
                <c:pt idx="29">
                  <c:v>FALSE</c:v>
                </c:pt>
                <c:pt idx="30">
                  <c:v>1045.055</c:v>
                </c:pt>
                <c:pt idx="31">
                  <c:v>FALSE</c:v>
                </c:pt>
                <c:pt idx="32">
                  <c:v>FALSE</c:v>
                </c:pt>
                <c:pt idx="33">
                  <c:v>FALSE</c:v>
                </c:pt>
                <c:pt idx="34">
                  <c:v>FALSE</c:v>
                </c:pt>
                <c:pt idx="35">
                  <c:v>FALSE</c:v>
                </c:pt>
                <c:pt idx="36">
                  <c:v>FALSE</c:v>
                </c:pt>
                <c:pt idx="37">
                  <c:v>FALSE</c:v>
                </c:pt>
                <c:pt idx="38">
                  <c:v>FALSE</c:v>
                </c:pt>
                <c:pt idx="39">
                  <c:v>FALSE</c:v>
                </c:pt>
                <c:pt idx="40">
                  <c:v>FALSE</c:v>
                </c:pt>
                <c:pt idx="41">
                  <c:v>FALSE</c:v>
                </c:pt>
                <c:pt idx="42">
                  <c:v>1535.356</c:v>
                </c:pt>
                <c:pt idx="43">
                  <c:v>FALSE</c:v>
                </c:pt>
                <c:pt idx="44">
                  <c:v>1612.377</c:v>
                </c:pt>
                <c:pt idx="45">
                  <c:v>1617.302</c:v>
                </c:pt>
                <c:pt idx="46">
                  <c:v>1672.461</c:v>
                </c:pt>
                <c:pt idx="47">
                  <c:v>FALSE</c:v>
                </c:pt>
                <c:pt idx="48">
                  <c:v>FALSE</c:v>
                </c:pt>
                <c:pt idx="49">
                  <c:v>FALSE</c:v>
                </c:pt>
                <c:pt idx="50">
                  <c:v>1808.409</c:v>
                </c:pt>
                <c:pt idx="51">
                  <c:v>FALSE</c:v>
                </c:pt>
                <c:pt idx="52">
                  <c:v>FALSE</c:v>
                </c:pt>
                <c:pt idx="53">
                  <c:v>1895.597</c:v>
                </c:pt>
                <c:pt idx="54">
                  <c:v>FALSE</c:v>
                </c:pt>
                <c:pt idx="55">
                  <c:v>2005.013</c:v>
                </c:pt>
                <c:pt idx="56">
                  <c:v>FALSE</c:v>
                </c:pt>
                <c:pt idx="57">
                  <c:v>FALSE</c:v>
                </c:pt>
                <c:pt idx="58">
                  <c:v>FALSE</c:v>
                </c:pt>
                <c:pt idx="59">
                  <c:v>FALSE</c:v>
                </c:pt>
                <c:pt idx="60">
                  <c:v>FALSE</c:v>
                </c:pt>
                <c:pt idx="61">
                  <c:v>FALSE</c:v>
                </c:pt>
                <c:pt idx="62">
                  <c:v>FALSE</c:v>
                </c:pt>
                <c:pt idx="63">
                  <c:v>FALSE</c:v>
                </c:pt>
                <c:pt idx="64">
                  <c:v>FALSE</c:v>
                </c:pt>
                <c:pt idx="65">
                  <c:v>FALSE</c:v>
                </c:pt>
                <c:pt idx="66">
                  <c:v>FALSE</c:v>
                </c:pt>
                <c:pt idx="67">
                  <c:v>FALSE</c:v>
                </c:pt>
                <c:pt idx="68">
                  <c:v>2437.238</c:v>
                </c:pt>
                <c:pt idx="69">
                  <c:v>FALSE</c:v>
                </c:pt>
                <c:pt idx="70">
                  <c:v>FALSE</c:v>
                </c:pt>
                <c:pt idx="71">
                  <c:v>FALSE</c:v>
                </c:pt>
                <c:pt idx="72">
                  <c:v>FALSE</c:v>
                </c:pt>
                <c:pt idx="73">
                  <c:v>FALSE</c:v>
                </c:pt>
                <c:pt idx="74">
                  <c:v>FALSE</c:v>
                </c:pt>
                <c:pt idx="75">
                  <c:v>FALSE</c:v>
                </c:pt>
                <c:pt idx="76">
                  <c:v>FALSE</c:v>
                </c:pt>
                <c:pt idx="77">
                  <c:v>FALSE</c:v>
                </c:pt>
                <c:pt idx="78">
                  <c:v>2692.94</c:v>
                </c:pt>
                <c:pt idx="79">
                  <c:v>2703.118</c:v>
                </c:pt>
                <c:pt idx="80">
                  <c:v>FALSE</c:v>
                </c:pt>
                <c:pt idx="81">
                  <c:v>FALSE</c:v>
                </c:pt>
                <c:pt idx="82">
                  <c:v>FALSE</c:v>
                </c:pt>
                <c:pt idx="83">
                  <c:v>FALSE</c:v>
                </c:pt>
                <c:pt idx="84">
                  <c:v>FALSE</c:v>
                </c:pt>
                <c:pt idx="85">
                  <c:v>FALSE</c:v>
                </c:pt>
                <c:pt idx="86">
                  <c:v>FALSE</c:v>
                </c:pt>
                <c:pt idx="87">
                  <c:v>FALSE</c:v>
                </c:pt>
                <c:pt idx="88">
                  <c:v>FALSE</c:v>
                </c:pt>
                <c:pt idx="89">
                  <c:v>FALSE</c:v>
                </c:pt>
                <c:pt idx="90">
                  <c:v>FALSE</c:v>
                </c:pt>
                <c:pt idx="91">
                  <c:v>FALSE</c:v>
                </c:pt>
                <c:pt idx="92">
                  <c:v>FALSE</c:v>
                </c:pt>
                <c:pt idx="93">
                  <c:v>2966.349</c:v>
                </c:pt>
                <c:pt idx="94">
                  <c:v>FALSE</c:v>
                </c:pt>
                <c:pt idx="95">
                  <c:v>FALSE</c:v>
                </c:pt>
                <c:pt idx="96">
                  <c:v>FALSE</c:v>
                </c:pt>
                <c:pt idx="97">
                  <c:v>FALSE</c:v>
                </c:pt>
                <c:pt idx="98">
                  <c:v>3152.779</c:v>
                </c:pt>
                <c:pt idx="99">
                  <c:v>FALSE</c:v>
                </c:pt>
                <c:pt idx="100">
                  <c:v>FALSE</c:v>
                </c:pt>
                <c:pt idx="101">
                  <c:v>3230.247</c:v>
                </c:pt>
                <c:pt idx="102">
                  <c:v>FALSE</c:v>
                </c:pt>
                <c:pt idx="103">
                  <c:v>FALSE</c:v>
                </c:pt>
                <c:pt idx="104">
                  <c:v>FALSE</c:v>
                </c:pt>
                <c:pt idx="105">
                  <c:v>FALSE</c:v>
                </c:pt>
                <c:pt idx="106">
                  <c:v>FALSE</c:v>
                </c:pt>
                <c:pt idx="107">
                  <c:v>FALSE</c:v>
                </c:pt>
                <c:pt idx="108">
                  <c:v>3412.859</c:v>
                </c:pt>
                <c:pt idx="109">
                  <c:v>FALSE</c:v>
                </c:pt>
                <c:pt idx="110">
                  <c:v>FALSE</c:v>
                </c:pt>
                <c:pt idx="111">
                  <c:v>FALSE</c:v>
                </c:pt>
                <c:pt idx="112">
                  <c:v>FALSE</c:v>
                </c:pt>
                <c:pt idx="113">
                  <c:v>FALSE</c:v>
                </c:pt>
                <c:pt idx="114">
                  <c:v>3605.218</c:v>
                </c:pt>
                <c:pt idx="115">
                  <c:v>FALSE</c:v>
                </c:pt>
                <c:pt idx="116">
                  <c:v>FALSE</c:v>
                </c:pt>
                <c:pt idx="117">
                  <c:v>FALSE</c:v>
                </c:pt>
                <c:pt idx="118">
                  <c:v>FALSE</c:v>
                </c:pt>
                <c:pt idx="119">
                  <c:v>FALSE</c:v>
                </c:pt>
                <c:pt idx="120">
                  <c:v>3682.167</c:v>
                </c:pt>
                <c:pt idx="121">
                  <c:v>3698.788</c:v>
                </c:pt>
                <c:pt idx="122">
                  <c:v>FALSE</c:v>
                </c:pt>
                <c:pt idx="123">
                  <c:v>FALSE</c:v>
                </c:pt>
                <c:pt idx="124">
                  <c:v>FALSE</c:v>
                </c:pt>
                <c:pt idx="125">
                  <c:v>FALSE</c:v>
                </c:pt>
                <c:pt idx="126">
                  <c:v>FALSE</c:v>
                </c:pt>
                <c:pt idx="127">
                  <c:v>FALSE</c:v>
                </c:pt>
                <c:pt idx="128">
                  <c:v>FALSE</c:v>
                </c:pt>
                <c:pt idx="129">
                  <c:v>FALSE</c:v>
                </c:pt>
                <c:pt idx="130">
                  <c:v>FALSE</c:v>
                </c:pt>
                <c:pt idx="131">
                  <c:v>4007.15</c:v>
                </c:pt>
                <c:pt idx="132">
                  <c:v>4018.416</c:v>
                </c:pt>
                <c:pt idx="133">
                  <c:v>FALSE</c:v>
                </c:pt>
                <c:pt idx="134">
                  <c:v>FALSE</c:v>
                </c:pt>
                <c:pt idx="135">
                  <c:v>FALSE</c:v>
                </c:pt>
                <c:pt idx="136">
                  <c:v>FALSE</c:v>
                </c:pt>
                <c:pt idx="137">
                  <c:v>4177.26</c:v>
                </c:pt>
                <c:pt idx="138">
                  <c:v>4177.54</c:v>
                </c:pt>
                <c:pt idx="139">
                  <c:v>4193.033</c:v>
                </c:pt>
                <c:pt idx="140">
                  <c:v>FALSE</c:v>
                </c:pt>
                <c:pt idx="141">
                  <c:v>FALSE</c:v>
                </c:pt>
                <c:pt idx="142">
                  <c:v>FALSE</c:v>
                </c:pt>
                <c:pt idx="143">
                  <c:v>FALSE</c:v>
                </c:pt>
                <c:pt idx="144">
                  <c:v>FALSE</c:v>
                </c:pt>
                <c:pt idx="145">
                  <c:v>FALSE</c:v>
                </c:pt>
                <c:pt idx="146">
                  <c:v>FALSE</c:v>
                </c:pt>
                <c:pt idx="147">
                  <c:v>FALSE</c:v>
                </c:pt>
                <c:pt idx="148">
                  <c:v>FALSE</c:v>
                </c:pt>
                <c:pt idx="149">
                  <c:v>FALSE</c:v>
                </c:pt>
                <c:pt idx="150">
                  <c:v>FALSE</c:v>
                </c:pt>
                <c:pt idx="151">
                  <c:v>FALSE</c:v>
                </c:pt>
                <c:pt idx="152">
                  <c:v>FALSE</c:v>
                </c:pt>
                <c:pt idx="153">
                  <c:v>FALSE</c:v>
                </c:pt>
                <c:pt idx="154">
                  <c:v>FALSE</c:v>
                </c:pt>
                <c:pt idx="155">
                  <c:v>FALSE</c:v>
                </c:pt>
                <c:pt idx="156">
                  <c:v>FALSE</c:v>
                </c:pt>
                <c:pt idx="157">
                  <c:v>FALSE</c:v>
                </c:pt>
                <c:pt idx="158">
                  <c:v>FALSE</c:v>
                </c:pt>
                <c:pt idx="159">
                  <c:v>FALSE</c:v>
                </c:pt>
                <c:pt idx="160">
                  <c:v>FALSE</c:v>
                </c:pt>
                <c:pt idx="161">
                  <c:v>FALSE</c:v>
                </c:pt>
                <c:pt idx="162">
                  <c:v>4605.962</c:v>
                </c:pt>
                <c:pt idx="163">
                  <c:v>FALSE</c:v>
                </c:pt>
                <c:pt idx="164">
                  <c:v>FALSE</c:v>
                </c:pt>
                <c:pt idx="165">
                  <c:v>FALSE</c:v>
                </c:pt>
                <c:pt idx="166">
                  <c:v>FALSE</c:v>
                </c:pt>
                <c:pt idx="167">
                  <c:v>4852.871</c:v>
                </c:pt>
                <c:pt idx="168">
                  <c:v>FALSE</c:v>
                </c:pt>
                <c:pt idx="169">
                  <c:v>FALSE</c:v>
                </c:pt>
                <c:pt idx="170">
                  <c:v>4952.174</c:v>
                </c:pt>
                <c:pt idx="171">
                  <c:v>FALSE</c:v>
                </c:pt>
                <c:pt idx="172">
                  <c:v>5023.894</c:v>
                </c:pt>
                <c:pt idx="173">
                  <c:v>5039.89</c:v>
                </c:pt>
                <c:pt idx="174">
                  <c:v>FALSE</c:v>
                </c:pt>
                <c:pt idx="175">
                  <c:v>FALSE</c:v>
                </c:pt>
                <c:pt idx="176">
                  <c:v>5171.524</c:v>
                </c:pt>
                <c:pt idx="177">
                  <c:v>FALSE</c:v>
                </c:pt>
                <c:pt idx="178">
                  <c:v>FALSE</c:v>
                </c:pt>
                <c:pt idx="179">
                  <c:v>FALSE</c:v>
                </c:pt>
                <c:pt idx="180">
                  <c:v>FALSE</c:v>
                </c:pt>
                <c:pt idx="181">
                  <c:v>FALSE</c:v>
                </c:pt>
                <c:pt idx="182">
                  <c:v>FALSE</c:v>
                </c:pt>
                <c:pt idx="183">
                  <c:v>FALSE</c:v>
                </c:pt>
                <c:pt idx="184">
                  <c:v>FALSE</c:v>
                </c:pt>
                <c:pt idx="185">
                  <c:v>5485.675</c:v>
                </c:pt>
                <c:pt idx="186">
                  <c:v>FALSE</c:v>
                </c:pt>
                <c:pt idx="187">
                  <c:v>FALSE</c:v>
                </c:pt>
                <c:pt idx="188">
                  <c:v>FALSE</c:v>
                </c:pt>
                <c:pt idx="189">
                  <c:v>FALSE</c:v>
                </c:pt>
                <c:pt idx="190">
                  <c:v>FALSE</c:v>
                </c:pt>
                <c:pt idx="191">
                  <c:v>FALSE</c:v>
                </c:pt>
                <c:pt idx="192">
                  <c:v>FALSE</c:v>
                </c:pt>
                <c:pt idx="193">
                  <c:v>5736.724</c:v>
                </c:pt>
                <c:pt idx="194">
                  <c:v>FALSE</c:v>
                </c:pt>
                <c:pt idx="195">
                  <c:v>5798.393</c:v>
                </c:pt>
                <c:pt idx="196">
                  <c:v>FALSE</c:v>
                </c:pt>
                <c:pt idx="197">
                  <c:v>FALSE</c:v>
                </c:pt>
                <c:pt idx="198">
                  <c:v>FALSE</c:v>
                </c:pt>
                <c:pt idx="199">
                  <c:v>FALSE</c:v>
                </c:pt>
                <c:pt idx="200">
                  <c:v>FALSE</c:v>
                </c:pt>
                <c:pt idx="201">
                  <c:v>FALSE</c:v>
                </c:pt>
                <c:pt idx="202">
                  <c:v>FALSE</c:v>
                </c:pt>
                <c:pt idx="203">
                  <c:v>FALSE</c:v>
                </c:pt>
                <c:pt idx="204">
                  <c:v>FALSE</c:v>
                </c:pt>
                <c:pt idx="205">
                  <c:v>FALSE</c:v>
                </c:pt>
                <c:pt idx="206">
                  <c:v>FALSE</c:v>
                </c:pt>
                <c:pt idx="207">
                  <c:v>FALSE</c:v>
                </c:pt>
                <c:pt idx="208">
                  <c:v>FALSE</c:v>
                </c:pt>
                <c:pt idx="209">
                  <c:v>FALSE</c:v>
                </c:pt>
                <c:pt idx="210">
                  <c:v>FALSE</c:v>
                </c:pt>
                <c:pt idx="211">
                  <c:v>FALSE</c:v>
                </c:pt>
              </c:strCache>
            </c:strRef>
          </c:xVal>
          <c:yVal>
            <c:numRef>
              <c:f>error_data_only!$J:$J</c:f>
              <c:numCache>
                <c:formatCode>General</c:formatCode>
                <c:ptCount val="1048576"/>
                <c:pt idx="0">
                  <c:v>2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2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2</c:v>
                </c:pt>
                <c:pt idx="43">
                  <c:v>0</c:v>
                </c:pt>
                <c:pt idx="44">
                  <c:v>2</c:v>
                </c:pt>
                <c:pt idx="45">
                  <c:v>2</c:v>
                </c:pt>
                <c:pt idx="46">
                  <c:v>2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2</c:v>
                </c:pt>
                <c:pt idx="51">
                  <c:v>0</c:v>
                </c:pt>
                <c:pt idx="52">
                  <c:v>0</c:v>
                </c:pt>
                <c:pt idx="53">
                  <c:v>2</c:v>
                </c:pt>
                <c:pt idx="54">
                  <c:v>0</c:v>
                </c:pt>
                <c:pt idx="55">
                  <c:v>2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2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2</c:v>
                </c:pt>
                <c:pt idx="79">
                  <c:v>2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2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2</c:v>
                </c:pt>
                <c:pt idx="99">
                  <c:v>0</c:v>
                </c:pt>
                <c:pt idx="100">
                  <c:v>0</c:v>
                </c:pt>
                <c:pt idx="101">
                  <c:v>2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2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2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2</c:v>
                </c:pt>
                <c:pt idx="121">
                  <c:v>2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2</c:v>
                </c:pt>
                <c:pt idx="132">
                  <c:v>2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2</c:v>
                </c:pt>
                <c:pt idx="138">
                  <c:v>2</c:v>
                </c:pt>
                <c:pt idx="139">
                  <c:v>2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2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2</c:v>
                </c:pt>
                <c:pt idx="168">
                  <c:v>0</c:v>
                </c:pt>
                <c:pt idx="169">
                  <c:v>0</c:v>
                </c:pt>
                <c:pt idx="170">
                  <c:v>2</c:v>
                </c:pt>
                <c:pt idx="171">
                  <c:v>0</c:v>
                </c:pt>
                <c:pt idx="172">
                  <c:v>2</c:v>
                </c:pt>
                <c:pt idx="173">
                  <c:v>2</c:v>
                </c:pt>
                <c:pt idx="174">
                  <c:v>0</c:v>
                </c:pt>
                <c:pt idx="175">
                  <c:v>0</c:v>
                </c:pt>
                <c:pt idx="176">
                  <c:v>2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2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2</c:v>
                </c:pt>
                <c:pt idx="194">
                  <c:v>0</c:v>
                </c:pt>
                <c:pt idx="195">
                  <c:v>2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22C-41A4-A972-B7C0744BAD92}"/>
            </c:ext>
          </c:extLst>
        </c:ser>
        <c:ser>
          <c:idx val="2"/>
          <c:order val="2"/>
          <c:tx>
            <c:v>Magnetometer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31750">
                <a:solidFill>
                  <a:schemeClr val="accent1"/>
                </a:solidFill>
                <a:round/>
              </a:ln>
              <a:effectLst/>
            </c:spPr>
          </c:marker>
          <c:xVal>
            <c:strRef>
              <c:f>error_data_only!$G:$G</c:f>
              <c:strCache>
                <c:ptCount val="212"/>
                <c:pt idx="0">
                  <c:v>mag</c:v>
                </c:pt>
                <c:pt idx="1">
                  <c:v>FALSE</c:v>
                </c:pt>
                <c:pt idx="2">
                  <c:v>FALSE</c:v>
                </c:pt>
                <c:pt idx="3">
                  <c:v>FALSE</c:v>
                </c:pt>
                <c:pt idx="4">
                  <c:v>FALSE</c:v>
                </c:pt>
                <c:pt idx="5">
                  <c:v>FALSE</c:v>
                </c:pt>
                <c:pt idx="6">
                  <c:v>FALSE</c:v>
                </c:pt>
                <c:pt idx="7">
                  <c:v>181</c:v>
                </c:pt>
                <c:pt idx="8">
                  <c:v>FALSE</c:v>
                </c:pt>
                <c:pt idx="9">
                  <c:v>239.21</c:v>
                </c:pt>
                <c:pt idx="10">
                  <c:v>FALSE</c:v>
                </c:pt>
                <c:pt idx="11">
                  <c:v>254.123</c:v>
                </c:pt>
                <c:pt idx="12">
                  <c:v>FALSE</c:v>
                </c:pt>
                <c:pt idx="13">
                  <c:v>FALSE</c:v>
                </c:pt>
                <c:pt idx="14">
                  <c:v>FALSE</c:v>
                </c:pt>
                <c:pt idx="15">
                  <c:v>FALSE</c:v>
                </c:pt>
                <c:pt idx="16">
                  <c:v>382.16</c:v>
                </c:pt>
                <c:pt idx="17">
                  <c:v>428.4</c:v>
                </c:pt>
                <c:pt idx="18">
                  <c:v>FALSE</c:v>
                </c:pt>
                <c:pt idx="19">
                  <c:v>506.436</c:v>
                </c:pt>
                <c:pt idx="20">
                  <c:v>517.427</c:v>
                </c:pt>
                <c:pt idx="21">
                  <c:v>FALSE</c:v>
                </c:pt>
                <c:pt idx="22">
                  <c:v>FALSE</c:v>
                </c:pt>
                <c:pt idx="23">
                  <c:v>FALSE</c:v>
                </c:pt>
                <c:pt idx="24">
                  <c:v>732.568</c:v>
                </c:pt>
                <c:pt idx="25">
                  <c:v>FALSE</c:v>
                </c:pt>
                <c:pt idx="26">
                  <c:v>FALSE</c:v>
                </c:pt>
                <c:pt idx="27">
                  <c:v>FALSE</c:v>
                </c:pt>
                <c:pt idx="28">
                  <c:v>FALSE</c:v>
                </c:pt>
                <c:pt idx="29">
                  <c:v>FALSE</c:v>
                </c:pt>
                <c:pt idx="30">
                  <c:v>FALSE</c:v>
                </c:pt>
                <c:pt idx="31">
                  <c:v>FALSE</c:v>
                </c:pt>
                <c:pt idx="32">
                  <c:v>FALSE</c:v>
                </c:pt>
                <c:pt idx="33">
                  <c:v>FALSE</c:v>
                </c:pt>
                <c:pt idx="34">
                  <c:v>FALSE</c:v>
                </c:pt>
                <c:pt idx="35">
                  <c:v>FALSE</c:v>
                </c:pt>
                <c:pt idx="36">
                  <c:v>FALSE</c:v>
                </c:pt>
                <c:pt idx="37">
                  <c:v>FALSE</c:v>
                </c:pt>
                <c:pt idx="38">
                  <c:v>FALSE</c:v>
                </c:pt>
                <c:pt idx="39">
                  <c:v>FALSE</c:v>
                </c:pt>
                <c:pt idx="40">
                  <c:v>FALSE</c:v>
                </c:pt>
                <c:pt idx="41">
                  <c:v>FALSE</c:v>
                </c:pt>
                <c:pt idx="42">
                  <c:v>FALSE</c:v>
                </c:pt>
                <c:pt idx="43">
                  <c:v>FALSE</c:v>
                </c:pt>
                <c:pt idx="44">
                  <c:v>FALSE</c:v>
                </c:pt>
                <c:pt idx="45">
                  <c:v>FALSE</c:v>
                </c:pt>
                <c:pt idx="46">
                  <c:v>FALSE</c:v>
                </c:pt>
                <c:pt idx="47">
                  <c:v>FALSE</c:v>
                </c:pt>
                <c:pt idx="48">
                  <c:v>1770.228</c:v>
                </c:pt>
                <c:pt idx="49">
                  <c:v>FALSE</c:v>
                </c:pt>
                <c:pt idx="50">
                  <c:v>FALSE</c:v>
                </c:pt>
                <c:pt idx="51">
                  <c:v>FALSE</c:v>
                </c:pt>
                <c:pt idx="52">
                  <c:v>1875.076</c:v>
                </c:pt>
                <c:pt idx="53">
                  <c:v>FALSE</c:v>
                </c:pt>
                <c:pt idx="54">
                  <c:v>FALSE</c:v>
                </c:pt>
                <c:pt idx="55">
                  <c:v>FALSE</c:v>
                </c:pt>
                <c:pt idx="56">
                  <c:v>FALSE</c:v>
                </c:pt>
                <c:pt idx="57">
                  <c:v>FALSE</c:v>
                </c:pt>
                <c:pt idx="58">
                  <c:v>2091.278</c:v>
                </c:pt>
                <c:pt idx="59">
                  <c:v>FALSE</c:v>
                </c:pt>
                <c:pt idx="60">
                  <c:v>FALSE</c:v>
                </c:pt>
                <c:pt idx="61">
                  <c:v>FALSE</c:v>
                </c:pt>
                <c:pt idx="62">
                  <c:v>FALSE</c:v>
                </c:pt>
                <c:pt idx="63">
                  <c:v>2246.045</c:v>
                </c:pt>
                <c:pt idx="64">
                  <c:v>FALSE</c:v>
                </c:pt>
                <c:pt idx="65">
                  <c:v>FALSE</c:v>
                </c:pt>
                <c:pt idx="66">
                  <c:v>FALSE</c:v>
                </c:pt>
                <c:pt idx="67">
                  <c:v>FALSE</c:v>
                </c:pt>
                <c:pt idx="68">
                  <c:v>FALSE</c:v>
                </c:pt>
                <c:pt idx="69">
                  <c:v>FALSE</c:v>
                </c:pt>
                <c:pt idx="70">
                  <c:v>FALSE</c:v>
                </c:pt>
                <c:pt idx="71">
                  <c:v>2496.204</c:v>
                </c:pt>
                <c:pt idx="72">
                  <c:v>FALSE</c:v>
                </c:pt>
                <c:pt idx="73">
                  <c:v>2524.117</c:v>
                </c:pt>
                <c:pt idx="74">
                  <c:v>FALSE</c:v>
                </c:pt>
                <c:pt idx="75">
                  <c:v>FALSE</c:v>
                </c:pt>
                <c:pt idx="76">
                  <c:v>FALSE</c:v>
                </c:pt>
                <c:pt idx="77">
                  <c:v>FALSE</c:v>
                </c:pt>
                <c:pt idx="78">
                  <c:v>FALSE</c:v>
                </c:pt>
                <c:pt idx="79">
                  <c:v>FALSE</c:v>
                </c:pt>
                <c:pt idx="80">
                  <c:v>FALSE</c:v>
                </c:pt>
                <c:pt idx="81">
                  <c:v>FALSE</c:v>
                </c:pt>
                <c:pt idx="82">
                  <c:v>FALSE</c:v>
                </c:pt>
                <c:pt idx="83">
                  <c:v>FALSE</c:v>
                </c:pt>
                <c:pt idx="84">
                  <c:v>2802.476</c:v>
                </c:pt>
                <c:pt idx="85">
                  <c:v>FALSE</c:v>
                </c:pt>
                <c:pt idx="86">
                  <c:v>FALSE</c:v>
                </c:pt>
                <c:pt idx="87">
                  <c:v>2845.697</c:v>
                </c:pt>
                <c:pt idx="88">
                  <c:v>FALSE</c:v>
                </c:pt>
                <c:pt idx="89">
                  <c:v>FALSE</c:v>
                </c:pt>
                <c:pt idx="90">
                  <c:v>FALSE</c:v>
                </c:pt>
                <c:pt idx="91">
                  <c:v>FALSE</c:v>
                </c:pt>
                <c:pt idx="92">
                  <c:v>FALSE</c:v>
                </c:pt>
                <c:pt idx="93">
                  <c:v>FALSE</c:v>
                </c:pt>
                <c:pt idx="94">
                  <c:v>2993.456</c:v>
                </c:pt>
                <c:pt idx="95">
                  <c:v>FALSE</c:v>
                </c:pt>
                <c:pt idx="96">
                  <c:v>FALSE</c:v>
                </c:pt>
                <c:pt idx="97">
                  <c:v>3136.421</c:v>
                </c:pt>
                <c:pt idx="98">
                  <c:v>FALSE</c:v>
                </c:pt>
                <c:pt idx="99">
                  <c:v>FALSE</c:v>
                </c:pt>
                <c:pt idx="100">
                  <c:v>3219.412</c:v>
                </c:pt>
                <c:pt idx="101">
                  <c:v>FALSE</c:v>
                </c:pt>
                <c:pt idx="102">
                  <c:v>FALSE</c:v>
                </c:pt>
                <c:pt idx="103">
                  <c:v>3272.787</c:v>
                </c:pt>
                <c:pt idx="104">
                  <c:v>FALSE</c:v>
                </c:pt>
                <c:pt idx="105">
                  <c:v>FALSE</c:v>
                </c:pt>
                <c:pt idx="106">
                  <c:v>3289.826</c:v>
                </c:pt>
                <c:pt idx="107">
                  <c:v>3345.965</c:v>
                </c:pt>
                <c:pt idx="108">
                  <c:v>FALSE</c:v>
                </c:pt>
                <c:pt idx="109">
                  <c:v>FALSE</c:v>
                </c:pt>
                <c:pt idx="110">
                  <c:v>FALSE</c:v>
                </c:pt>
                <c:pt idx="111">
                  <c:v>FALSE</c:v>
                </c:pt>
                <c:pt idx="112">
                  <c:v>FALSE</c:v>
                </c:pt>
                <c:pt idx="113">
                  <c:v>FALSE</c:v>
                </c:pt>
                <c:pt idx="114">
                  <c:v>FALSE</c:v>
                </c:pt>
                <c:pt idx="115">
                  <c:v>FALSE</c:v>
                </c:pt>
                <c:pt idx="116">
                  <c:v>3649.363</c:v>
                </c:pt>
                <c:pt idx="117">
                  <c:v>FALSE</c:v>
                </c:pt>
                <c:pt idx="118">
                  <c:v>FALSE</c:v>
                </c:pt>
                <c:pt idx="119">
                  <c:v>3672.677</c:v>
                </c:pt>
                <c:pt idx="120">
                  <c:v>FALSE</c:v>
                </c:pt>
                <c:pt idx="121">
                  <c:v>FALSE</c:v>
                </c:pt>
                <c:pt idx="122">
                  <c:v>FALSE</c:v>
                </c:pt>
                <c:pt idx="123">
                  <c:v>FALSE</c:v>
                </c:pt>
                <c:pt idx="124">
                  <c:v>3731.954</c:v>
                </c:pt>
                <c:pt idx="125">
                  <c:v>FALSE</c:v>
                </c:pt>
                <c:pt idx="126">
                  <c:v>FALSE</c:v>
                </c:pt>
                <c:pt idx="127">
                  <c:v>FALSE</c:v>
                </c:pt>
                <c:pt idx="128">
                  <c:v>FALSE</c:v>
                </c:pt>
                <c:pt idx="129">
                  <c:v>FALSE</c:v>
                </c:pt>
                <c:pt idx="130">
                  <c:v>4001.338</c:v>
                </c:pt>
                <c:pt idx="131">
                  <c:v>FALSE</c:v>
                </c:pt>
                <c:pt idx="132">
                  <c:v>FALSE</c:v>
                </c:pt>
                <c:pt idx="133">
                  <c:v>FALSE</c:v>
                </c:pt>
                <c:pt idx="134">
                  <c:v>FALSE</c:v>
                </c:pt>
                <c:pt idx="135">
                  <c:v>FALSE</c:v>
                </c:pt>
                <c:pt idx="136">
                  <c:v>FALSE</c:v>
                </c:pt>
                <c:pt idx="137">
                  <c:v>FALSE</c:v>
                </c:pt>
                <c:pt idx="138">
                  <c:v>FALSE</c:v>
                </c:pt>
                <c:pt idx="139">
                  <c:v>FALSE</c:v>
                </c:pt>
                <c:pt idx="140">
                  <c:v>FALSE</c:v>
                </c:pt>
                <c:pt idx="141">
                  <c:v>4221.182</c:v>
                </c:pt>
                <c:pt idx="142">
                  <c:v>FALSE</c:v>
                </c:pt>
                <c:pt idx="143">
                  <c:v>FALSE</c:v>
                </c:pt>
                <c:pt idx="144">
                  <c:v>FALSE</c:v>
                </c:pt>
                <c:pt idx="145">
                  <c:v>FALSE</c:v>
                </c:pt>
                <c:pt idx="146">
                  <c:v>FALSE</c:v>
                </c:pt>
                <c:pt idx="147">
                  <c:v>4297.791</c:v>
                </c:pt>
                <c:pt idx="148">
                  <c:v>FALSE</c:v>
                </c:pt>
                <c:pt idx="149">
                  <c:v>FALSE</c:v>
                </c:pt>
                <c:pt idx="150">
                  <c:v>4357.806</c:v>
                </c:pt>
                <c:pt idx="151">
                  <c:v>FALSE</c:v>
                </c:pt>
                <c:pt idx="152">
                  <c:v>4407.465</c:v>
                </c:pt>
                <c:pt idx="153">
                  <c:v>4451.224</c:v>
                </c:pt>
                <c:pt idx="154">
                  <c:v>FALSE</c:v>
                </c:pt>
                <c:pt idx="155">
                  <c:v>FALSE</c:v>
                </c:pt>
                <c:pt idx="156">
                  <c:v>FALSE</c:v>
                </c:pt>
                <c:pt idx="157">
                  <c:v>FALSE</c:v>
                </c:pt>
                <c:pt idx="158">
                  <c:v>4523.313</c:v>
                </c:pt>
                <c:pt idx="159">
                  <c:v>FALSE</c:v>
                </c:pt>
                <c:pt idx="160">
                  <c:v>FALSE</c:v>
                </c:pt>
                <c:pt idx="161">
                  <c:v>FALSE</c:v>
                </c:pt>
                <c:pt idx="162">
                  <c:v>FALSE</c:v>
                </c:pt>
                <c:pt idx="163">
                  <c:v>FALSE</c:v>
                </c:pt>
                <c:pt idx="164">
                  <c:v>FALSE</c:v>
                </c:pt>
                <c:pt idx="165">
                  <c:v>4710.975</c:v>
                </c:pt>
                <c:pt idx="166">
                  <c:v>FALSE</c:v>
                </c:pt>
                <c:pt idx="167">
                  <c:v>FALSE</c:v>
                </c:pt>
                <c:pt idx="168">
                  <c:v>FALSE</c:v>
                </c:pt>
                <c:pt idx="169">
                  <c:v>4897.082</c:v>
                </c:pt>
                <c:pt idx="170">
                  <c:v>FALSE</c:v>
                </c:pt>
                <c:pt idx="171">
                  <c:v>FALSE</c:v>
                </c:pt>
                <c:pt idx="172">
                  <c:v>FALSE</c:v>
                </c:pt>
                <c:pt idx="173">
                  <c:v>FALSE</c:v>
                </c:pt>
                <c:pt idx="174">
                  <c:v>5051.002</c:v>
                </c:pt>
                <c:pt idx="175">
                  <c:v>5057.752</c:v>
                </c:pt>
                <c:pt idx="176">
                  <c:v>FALSE</c:v>
                </c:pt>
                <c:pt idx="177">
                  <c:v>FALSE</c:v>
                </c:pt>
                <c:pt idx="178">
                  <c:v>FALSE</c:v>
                </c:pt>
                <c:pt idx="179">
                  <c:v>FALSE</c:v>
                </c:pt>
                <c:pt idx="180">
                  <c:v>FALSE</c:v>
                </c:pt>
                <c:pt idx="181">
                  <c:v>5288</c:v>
                </c:pt>
                <c:pt idx="182">
                  <c:v>FALSE</c:v>
                </c:pt>
                <c:pt idx="183">
                  <c:v>5391.849</c:v>
                </c:pt>
                <c:pt idx="184">
                  <c:v>FALSE</c:v>
                </c:pt>
                <c:pt idx="185">
                  <c:v>FALSE</c:v>
                </c:pt>
                <c:pt idx="186">
                  <c:v>FALSE</c:v>
                </c:pt>
                <c:pt idx="187">
                  <c:v>FALSE</c:v>
                </c:pt>
                <c:pt idx="188">
                  <c:v>FALSE</c:v>
                </c:pt>
                <c:pt idx="189">
                  <c:v>FALSE</c:v>
                </c:pt>
                <c:pt idx="190">
                  <c:v>5545.334</c:v>
                </c:pt>
                <c:pt idx="191">
                  <c:v>5594.261</c:v>
                </c:pt>
                <c:pt idx="192">
                  <c:v>5686.737</c:v>
                </c:pt>
                <c:pt idx="193">
                  <c:v>FALSE</c:v>
                </c:pt>
                <c:pt idx="194">
                  <c:v>5798.117</c:v>
                </c:pt>
                <c:pt idx="195">
                  <c:v>FALSE</c:v>
                </c:pt>
                <c:pt idx="196">
                  <c:v>5840.668</c:v>
                </c:pt>
                <c:pt idx="197">
                  <c:v>FALSE</c:v>
                </c:pt>
                <c:pt idx="198">
                  <c:v>FALSE</c:v>
                </c:pt>
                <c:pt idx="199">
                  <c:v>FALSE</c:v>
                </c:pt>
                <c:pt idx="200">
                  <c:v>FALSE</c:v>
                </c:pt>
                <c:pt idx="201">
                  <c:v>5902.55</c:v>
                </c:pt>
                <c:pt idx="202">
                  <c:v>FALSE</c:v>
                </c:pt>
                <c:pt idx="203">
                  <c:v>FALSE</c:v>
                </c:pt>
                <c:pt idx="204">
                  <c:v>6022.507</c:v>
                </c:pt>
                <c:pt idx="205">
                  <c:v>6023.09</c:v>
                </c:pt>
                <c:pt idx="206">
                  <c:v>FALSE</c:v>
                </c:pt>
                <c:pt idx="207">
                  <c:v>FALSE</c:v>
                </c:pt>
                <c:pt idx="208">
                  <c:v>FALSE</c:v>
                </c:pt>
                <c:pt idx="209">
                  <c:v>FALSE</c:v>
                </c:pt>
                <c:pt idx="210">
                  <c:v>FALSE</c:v>
                </c:pt>
                <c:pt idx="211">
                  <c:v>FALSE</c:v>
                </c:pt>
              </c:strCache>
            </c:strRef>
          </c:xVal>
          <c:yVal>
            <c:numRef>
              <c:f>error_data_only!$K:$K</c:f>
              <c:numCache>
                <c:formatCode>General</c:formatCode>
                <c:ptCount val="1048576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  <c:pt idx="9">
                  <c:v>3</c:v>
                </c:pt>
                <c:pt idx="10">
                  <c:v>0</c:v>
                </c:pt>
                <c:pt idx="11">
                  <c:v>3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3</c:v>
                </c:pt>
                <c:pt idx="17">
                  <c:v>3</c:v>
                </c:pt>
                <c:pt idx="18">
                  <c:v>0</c:v>
                </c:pt>
                <c:pt idx="19">
                  <c:v>3</c:v>
                </c:pt>
                <c:pt idx="20">
                  <c:v>3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3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3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3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3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3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3</c:v>
                </c:pt>
                <c:pt idx="72">
                  <c:v>0</c:v>
                </c:pt>
                <c:pt idx="73">
                  <c:v>3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3</c:v>
                </c:pt>
                <c:pt idx="85">
                  <c:v>0</c:v>
                </c:pt>
                <c:pt idx="86">
                  <c:v>0</c:v>
                </c:pt>
                <c:pt idx="87">
                  <c:v>3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3</c:v>
                </c:pt>
                <c:pt idx="95">
                  <c:v>0</c:v>
                </c:pt>
                <c:pt idx="96">
                  <c:v>0</c:v>
                </c:pt>
                <c:pt idx="97">
                  <c:v>3</c:v>
                </c:pt>
                <c:pt idx="98">
                  <c:v>0</c:v>
                </c:pt>
                <c:pt idx="99">
                  <c:v>0</c:v>
                </c:pt>
                <c:pt idx="100">
                  <c:v>3</c:v>
                </c:pt>
                <c:pt idx="101">
                  <c:v>0</c:v>
                </c:pt>
                <c:pt idx="102">
                  <c:v>0</c:v>
                </c:pt>
                <c:pt idx="103">
                  <c:v>3</c:v>
                </c:pt>
                <c:pt idx="104">
                  <c:v>0</c:v>
                </c:pt>
                <c:pt idx="105">
                  <c:v>0</c:v>
                </c:pt>
                <c:pt idx="106">
                  <c:v>3</c:v>
                </c:pt>
                <c:pt idx="107">
                  <c:v>3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3</c:v>
                </c:pt>
                <c:pt idx="117">
                  <c:v>0</c:v>
                </c:pt>
                <c:pt idx="118">
                  <c:v>0</c:v>
                </c:pt>
                <c:pt idx="119">
                  <c:v>3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3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3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3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3</c:v>
                </c:pt>
                <c:pt idx="148">
                  <c:v>0</c:v>
                </c:pt>
                <c:pt idx="149">
                  <c:v>0</c:v>
                </c:pt>
                <c:pt idx="150">
                  <c:v>3</c:v>
                </c:pt>
                <c:pt idx="151">
                  <c:v>0</c:v>
                </c:pt>
                <c:pt idx="152">
                  <c:v>3</c:v>
                </c:pt>
                <c:pt idx="153">
                  <c:v>3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3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3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3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3</c:v>
                </c:pt>
                <c:pt idx="175">
                  <c:v>3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3</c:v>
                </c:pt>
                <c:pt idx="182">
                  <c:v>0</c:v>
                </c:pt>
                <c:pt idx="183">
                  <c:v>3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3</c:v>
                </c:pt>
                <c:pt idx="191">
                  <c:v>3</c:v>
                </c:pt>
                <c:pt idx="192">
                  <c:v>3</c:v>
                </c:pt>
                <c:pt idx="193">
                  <c:v>0</c:v>
                </c:pt>
                <c:pt idx="194">
                  <c:v>3</c:v>
                </c:pt>
                <c:pt idx="195">
                  <c:v>0</c:v>
                </c:pt>
                <c:pt idx="196">
                  <c:v>3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3</c:v>
                </c:pt>
                <c:pt idx="202">
                  <c:v>0</c:v>
                </c:pt>
                <c:pt idx="203">
                  <c:v>0</c:v>
                </c:pt>
                <c:pt idx="204">
                  <c:v>3</c:v>
                </c:pt>
                <c:pt idx="205">
                  <c:v>3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22C-41A4-A972-B7C0744BAD92}"/>
            </c:ext>
          </c:extLst>
        </c:ser>
        <c:ser>
          <c:idx val="3"/>
          <c:order val="3"/>
          <c:tx>
            <c:v>Thermal Camera</c:v>
          </c:tx>
          <c:spPr>
            <a:ln w="25400" cap="rnd">
              <a:noFill/>
              <a:round/>
            </a:ln>
            <a:effectLst/>
          </c:spPr>
          <c:marker>
            <c:symbol val="plus"/>
            <c:size val="6"/>
            <c:spPr>
              <a:noFill/>
              <a:ln w="34925">
                <a:solidFill>
                  <a:schemeClr val="accent2"/>
                </a:solidFill>
                <a:round/>
              </a:ln>
              <a:effectLst/>
            </c:spPr>
          </c:marker>
          <c:xVal>
            <c:strRef>
              <c:f>error_data_only!$H:$H</c:f>
              <c:strCache>
                <c:ptCount val="212"/>
                <c:pt idx="0">
                  <c:v>d6t</c:v>
                </c:pt>
                <c:pt idx="1">
                  <c:v>FALSE</c:v>
                </c:pt>
                <c:pt idx="2">
                  <c:v>FALSE</c:v>
                </c:pt>
                <c:pt idx="3">
                  <c:v>FALSE</c:v>
                </c:pt>
                <c:pt idx="4">
                  <c:v>74.764</c:v>
                </c:pt>
                <c:pt idx="5">
                  <c:v>FALSE</c:v>
                </c:pt>
                <c:pt idx="6">
                  <c:v>FALSE</c:v>
                </c:pt>
                <c:pt idx="7">
                  <c:v>FALSE</c:v>
                </c:pt>
                <c:pt idx="8">
                  <c:v>201.745</c:v>
                </c:pt>
                <c:pt idx="9">
                  <c:v>FALSE</c:v>
                </c:pt>
                <c:pt idx="10">
                  <c:v>FALSE</c:v>
                </c:pt>
                <c:pt idx="11">
                  <c:v>FALSE</c:v>
                </c:pt>
                <c:pt idx="12">
                  <c:v>FALSE</c:v>
                </c:pt>
                <c:pt idx="13">
                  <c:v>FALSE</c:v>
                </c:pt>
                <c:pt idx="14">
                  <c:v>FALSE</c:v>
                </c:pt>
                <c:pt idx="15">
                  <c:v>FALSE</c:v>
                </c:pt>
                <c:pt idx="16">
                  <c:v>FALSE</c:v>
                </c:pt>
                <c:pt idx="17">
                  <c:v>FALSE</c:v>
                </c:pt>
                <c:pt idx="18">
                  <c:v>FALSE</c:v>
                </c:pt>
                <c:pt idx="19">
                  <c:v>FALSE</c:v>
                </c:pt>
                <c:pt idx="20">
                  <c:v>FALSE</c:v>
                </c:pt>
                <c:pt idx="21">
                  <c:v>FALSE</c:v>
                </c:pt>
                <c:pt idx="22">
                  <c:v>FALSE</c:v>
                </c:pt>
                <c:pt idx="23">
                  <c:v>643.975</c:v>
                </c:pt>
                <c:pt idx="24">
                  <c:v>FALSE</c:v>
                </c:pt>
                <c:pt idx="25">
                  <c:v>FALSE</c:v>
                </c:pt>
                <c:pt idx="26">
                  <c:v>FALSE</c:v>
                </c:pt>
                <c:pt idx="27">
                  <c:v>FALSE</c:v>
                </c:pt>
                <c:pt idx="28">
                  <c:v>FALSE</c:v>
                </c:pt>
                <c:pt idx="29">
                  <c:v>FALSE</c:v>
                </c:pt>
                <c:pt idx="30">
                  <c:v>FALSE</c:v>
                </c:pt>
                <c:pt idx="31">
                  <c:v>FALSE</c:v>
                </c:pt>
                <c:pt idx="32">
                  <c:v>1077.898</c:v>
                </c:pt>
                <c:pt idx="33">
                  <c:v>FALSE</c:v>
                </c:pt>
                <c:pt idx="34">
                  <c:v>1160.557</c:v>
                </c:pt>
                <c:pt idx="35">
                  <c:v>FALSE</c:v>
                </c:pt>
                <c:pt idx="36">
                  <c:v>FALSE</c:v>
                </c:pt>
                <c:pt idx="37">
                  <c:v>FALSE</c:v>
                </c:pt>
                <c:pt idx="38">
                  <c:v>FALSE</c:v>
                </c:pt>
                <c:pt idx="39">
                  <c:v>FALSE</c:v>
                </c:pt>
                <c:pt idx="40">
                  <c:v>FALSE</c:v>
                </c:pt>
                <c:pt idx="41">
                  <c:v>FALSE</c:v>
                </c:pt>
                <c:pt idx="42">
                  <c:v>FALSE</c:v>
                </c:pt>
                <c:pt idx="43">
                  <c:v>FALSE</c:v>
                </c:pt>
                <c:pt idx="44">
                  <c:v>FALSE</c:v>
                </c:pt>
                <c:pt idx="45">
                  <c:v>FALSE</c:v>
                </c:pt>
                <c:pt idx="46">
                  <c:v>FALSE</c:v>
                </c:pt>
                <c:pt idx="47">
                  <c:v>1700.197</c:v>
                </c:pt>
                <c:pt idx="48">
                  <c:v>FALSE</c:v>
                </c:pt>
                <c:pt idx="49">
                  <c:v>FALSE</c:v>
                </c:pt>
                <c:pt idx="50">
                  <c:v>FALSE</c:v>
                </c:pt>
                <c:pt idx="51">
                  <c:v>FALSE</c:v>
                </c:pt>
                <c:pt idx="52">
                  <c:v>FALSE</c:v>
                </c:pt>
                <c:pt idx="53">
                  <c:v>FALSE</c:v>
                </c:pt>
                <c:pt idx="54">
                  <c:v>FALSE</c:v>
                </c:pt>
                <c:pt idx="55">
                  <c:v>FALSE</c:v>
                </c:pt>
                <c:pt idx="56">
                  <c:v>FALSE</c:v>
                </c:pt>
                <c:pt idx="57">
                  <c:v>FALSE</c:v>
                </c:pt>
                <c:pt idx="58">
                  <c:v>FALSE</c:v>
                </c:pt>
                <c:pt idx="59">
                  <c:v>FALSE</c:v>
                </c:pt>
                <c:pt idx="60">
                  <c:v>2136.364</c:v>
                </c:pt>
                <c:pt idx="61">
                  <c:v>FALSE</c:v>
                </c:pt>
                <c:pt idx="62">
                  <c:v>FALSE</c:v>
                </c:pt>
                <c:pt idx="63">
                  <c:v>FALSE</c:v>
                </c:pt>
                <c:pt idx="64">
                  <c:v>FALSE</c:v>
                </c:pt>
                <c:pt idx="65">
                  <c:v>2344.03</c:v>
                </c:pt>
                <c:pt idx="66">
                  <c:v>2392.7</c:v>
                </c:pt>
                <c:pt idx="67">
                  <c:v>2419.412</c:v>
                </c:pt>
                <c:pt idx="68">
                  <c:v>FALSE</c:v>
                </c:pt>
                <c:pt idx="69">
                  <c:v>FALSE</c:v>
                </c:pt>
                <c:pt idx="70">
                  <c:v>2474.924</c:v>
                </c:pt>
                <c:pt idx="71">
                  <c:v>FALSE</c:v>
                </c:pt>
                <c:pt idx="72">
                  <c:v>FALSE</c:v>
                </c:pt>
                <c:pt idx="73">
                  <c:v>FALSE</c:v>
                </c:pt>
                <c:pt idx="74">
                  <c:v>FALSE</c:v>
                </c:pt>
                <c:pt idx="75">
                  <c:v>FALSE</c:v>
                </c:pt>
                <c:pt idx="76">
                  <c:v>FALSE</c:v>
                </c:pt>
                <c:pt idx="77">
                  <c:v>FALSE</c:v>
                </c:pt>
                <c:pt idx="78">
                  <c:v>FALSE</c:v>
                </c:pt>
                <c:pt idx="79">
                  <c:v>FALSE</c:v>
                </c:pt>
                <c:pt idx="80">
                  <c:v>FALSE</c:v>
                </c:pt>
                <c:pt idx="81">
                  <c:v>FALSE</c:v>
                </c:pt>
                <c:pt idx="82">
                  <c:v>FALSE</c:v>
                </c:pt>
                <c:pt idx="83">
                  <c:v>2763.879</c:v>
                </c:pt>
                <c:pt idx="84">
                  <c:v>FALSE</c:v>
                </c:pt>
                <c:pt idx="85">
                  <c:v>FALSE</c:v>
                </c:pt>
                <c:pt idx="86">
                  <c:v>FALSE</c:v>
                </c:pt>
                <c:pt idx="87">
                  <c:v>FALSE</c:v>
                </c:pt>
                <c:pt idx="88">
                  <c:v>FALSE</c:v>
                </c:pt>
                <c:pt idx="89">
                  <c:v>2895.13</c:v>
                </c:pt>
                <c:pt idx="90">
                  <c:v>FALSE</c:v>
                </c:pt>
                <c:pt idx="91">
                  <c:v>FALSE</c:v>
                </c:pt>
                <c:pt idx="92">
                  <c:v>2960.09</c:v>
                </c:pt>
                <c:pt idx="93">
                  <c:v>FALSE</c:v>
                </c:pt>
                <c:pt idx="94">
                  <c:v>FALSE</c:v>
                </c:pt>
                <c:pt idx="95">
                  <c:v>FALSE</c:v>
                </c:pt>
                <c:pt idx="96">
                  <c:v>FALSE</c:v>
                </c:pt>
                <c:pt idx="97">
                  <c:v>FALSE</c:v>
                </c:pt>
                <c:pt idx="98">
                  <c:v>FALSE</c:v>
                </c:pt>
                <c:pt idx="99">
                  <c:v>FALSE</c:v>
                </c:pt>
                <c:pt idx="100">
                  <c:v>FALSE</c:v>
                </c:pt>
                <c:pt idx="101">
                  <c:v>FALSE</c:v>
                </c:pt>
                <c:pt idx="102">
                  <c:v>FALSE</c:v>
                </c:pt>
                <c:pt idx="103">
                  <c:v>FALSE</c:v>
                </c:pt>
                <c:pt idx="104">
                  <c:v>FALSE</c:v>
                </c:pt>
                <c:pt idx="105">
                  <c:v>3283.902</c:v>
                </c:pt>
                <c:pt idx="106">
                  <c:v>FALSE</c:v>
                </c:pt>
                <c:pt idx="107">
                  <c:v>FALSE</c:v>
                </c:pt>
                <c:pt idx="108">
                  <c:v>FALSE</c:v>
                </c:pt>
                <c:pt idx="109">
                  <c:v>FALSE</c:v>
                </c:pt>
                <c:pt idx="110">
                  <c:v>FALSE</c:v>
                </c:pt>
                <c:pt idx="111">
                  <c:v>FALSE</c:v>
                </c:pt>
                <c:pt idx="112">
                  <c:v>FALSE</c:v>
                </c:pt>
                <c:pt idx="113">
                  <c:v>FALSE</c:v>
                </c:pt>
                <c:pt idx="114">
                  <c:v>FALSE</c:v>
                </c:pt>
                <c:pt idx="115">
                  <c:v>3622.243</c:v>
                </c:pt>
                <c:pt idx="116">
                  <c:v>FALSE</c:v>
                </c:pt>
                <c:pt idx="117">
                  <c:v>FALSE</c:v>
                </c:pt>
                <c:pt idx="118">
                  <c:v>FALSE</c:v>
                </c:pt>
                <c:pt idx="119">
                  <c:v>FALSE</c:v>
                </c:pt>
                <c:pt idx="120">
                  <c:v>FALSE</c:v>
                </c:pt>
                <c:pt idx="121">
                  <c:v>FALSE</c:v>
                </c:pt>
                <c:pt idx="122">
                  <c:v>FALSE</c:v>
                </c:pt>
                <c:pt idx="123">
                  <c:v>FALSE</c:v>
                </c:pt>
                <c:pt idx="124">
                  <c:v>FALSE</c:v>
                </c:pt>
                <c:pt idx="125">
                  <c:v>3804.648</c:v>
                </c:pt>
                <c:pt idx="126">
                  <c:v>FALSE</c:v>
                </c:pt>
                <c:pt idx="127">
                  <c:v>FALSE</c:v>
                </c:pt>
                <c:pt idx="128">
                  <c:v>FALSE</c:v>
                </c:pt>
                <c:pt idx="129">
                  <c:v>FALSE</c:v>
                </c:pt>
                <c:pt idx="130">
                  <c:v>FALSE</c:v>
                </c:pt>
                <c:pt idx="131">
                  <c:v>FALSE</c:v>
                </c:pt>
                <c:pt idx="132">
                  <c:v>FALSE</c:v>
                </c:pt>
                <c:pt idx="133">
                  <c:v>4034.772</c:v>
                </c:pt>
                <c:pt idx="134">
                  <c:v>4073.154</c:v>
                </c:pt>
                <c:pt idx="135">
                  <c:v>FALSE</c:v>
                </c:pt>
                <c:pt idx="136">
                  <c:v>FALSE</c:v>
                </c:pt>
                <c:pt idx="137">
                  <c:v>FALSE</c:v>
                </c:pt>
                <c:pt idx="138">
                  <c:v>FALSE</c:v>
                </c:pt>
                <c:pt idx="139">
                  <c:v>FALSE</c:v>
                </c:pt>
                <c:pt idx="140">
                  <c:v>4199.268</c:v>
                </c:pt>
                <c:pt idx="141">
                  <c:v>FALSE</c:v>
                </c:pt>
                <c:pt idx="142">
                  <c:v>FALSE</c:v>
                </c:pt>
                <c:pt idx="143">
                  <c:v>4243.474</c:v>
                </c:pt>
                <c:pt idx="144">
                  <c:v>4264.13</c:v>
                </c:pt>
                <c:pt idx="145">
                  <c:v>FALSE</c:v>
                </c:pt>
                <c:pt idx="146">
                  <c:v>4291.402</c:v>
                </c:pt>
                <c:pt idx="147">
                  <c:v>FALSE</c:v>
                </c:pt>
                <c:pt idx="148">
                  <c:v>4313.576</c:v>
                </c:pt>
                <c:pt idx="149">
                  <c:v>FALSE</c:v>
                </c:pt>
                <c:pt idx="150">
                  <c:v>FALSE</c:v>
                </c:pt>
                <c:pt idx="151">
                  <c:v>4369.4</c:v>
                </c:pt>
                <c:pt idx="152">
                  <c:v>FALSE</c:v>
                </c:pt>
                <c:pt idx="153">
                  <c:v>FALSE</c:v>
                </c:pt>
                <c:pt idx="154">
                  <c:v>FALSE</c:v>
                </c:pt>
                <c:pt idx="155">
                  <c:v>FALSE</c:v>
                </c:pt>
                <c:pt idx="156">
                  <c:v>FALSE</c:v>
                </c:pt>
                <c:pt idx="157">
                  <c:v>FALSE</c:v>
                </c:pt>
                <c:pt idx="158">
                  <c:v>FALSE</c:v>
                </c:pt>
                <c:pt idx="159">
                  <c:v>FALSE</c:v>
                </c:pt>
                <c:pt idx="160">
                  <c:v>FALSE</c:v>
                </c:pt>
                <c:pt idx="161">
                  <c:v>FALSE</c:v>
                </c:pt>
                <c:pt idx="162">
                  <c:v>FALSE</c:v>
                </c:pt>
                <c:pt idx="163">
                  <c:v>4661.434</c:v>
                </c:pt>
                <c:pt idx="164">
                  <c:v>FALSE</c:v>
                </c:pt>
                <c:pt idx="165">
                  <c:v>FALSE</c:v>
                </c:pt>
                <c:pt idx="166">
                  <c:v>FALSE</c:v>
                </c:pt>
                <c:pt idx="167">
                  <c:v>FALSE</c:v>
                </c:pt>
                <c:pt idx="168">
                  <c:v>FALSE</c:v>
                </c:pt>
                <c:pt idx="169">
                  <c:v>FALSE</c:v>
                </c:pt>
                <c:pt idx="170">
                  <c:v>FALSE</c:v>
                </c:pt>
                <c:pt idx="171">
                  <c:v>FALSE</c:v>
                </c:pt>
                <c:pt idx="172">
                  <c:v>FALSE</c:v>
                </c:pt>
                <c:pt idx="173">
                  <c:v>FALSE</c:v>
                </c:pt>
                <c:pt idx="174">
                  <c:v>FALSE</c:v>
                </c:pt>
                <c:pt idx="175">
                  <c:v>FALSE</c:v>
                </c:pt>
                <c:pt idx="176">
                  <c:v>FALSE</c:v>
                </c:pt>
                <c:pt idx="177">
                  <c:v>FALSE</c:v>
                </c:pt>
                <c:pt idx="178">
                  <c:v>FALSE</c:v>
                </c:pt>
                <c:pt idx="179">
                  <c:v>FALSE</c:v>
                </c:pt>
                <c:pt idx="180">
                  <c:v>FALSE</c:v>
                </c:pt>
                <c:pt idx="181">
                  <c:v>FALSE</c:v>
                </c:pt>
                <c:pt idx="182">
                  <c:v>FALSE</c:v>
                </c:pt>
                <c:pt idx="183">
                  <c:v>FALSE</c:v>
                </c:pt>
                <c:pt idx="184">
                  <c:v>FALSE</c:v>
                </c:pt>
                <c:pt idx="185">
                  <c:v>FALSE</c:v>
                </c:pt>
                <c:pt idx="186">
                  <c:v>FALSE</c:v>
                </c:pt>
                <c:pt idx="187">
                  <c:v>FALSE</c:v>
                </c:pt>
                <c:pt idx="188">
                  <c:v>FALSE</c:v>
                </c:pt>
                <c:pt idx="189">
                  <c:v>FALSE</c:v>
                </c:pt>
                <c:pt idx="190">
                  <c:v>FALSE</c:v>
                </c:pt>
                <c:pt idx="191">
                  <c:v>FALSE</c:v>
                </c:pt>
                <c:pt idx="192">
                  <c:v>FALSE</c:v>
                </c:pt>
                <c:pt idx="193">
                  <c:v>FALSE</c:v>
                </c:pt>
                <c:pt idx="194">
                  <c:v>FALSE</c:v>
                </c:pt>
                <c:pt idx="195">
                  <c:v>FALSE</c:v>
                </c:pt>
                <c:pt idx="196">
                  <c:v>FALSE</c:v>
                </c:pt>
                <c:pt idx="197">
                  <c:v>FALSE</c:v>
                </c:pt>
                <c:pt idx="198">
                  <c:v>FALSE</c:v>
                </c:pt>
                <c:pt idx="199">
                  <c:v>FALSE</c:v>
                </c:pt>
                <c:pt idx="200">
                  <c:v>FALSE</c:v>
                </c:pt>
                <c:pt idx="201">
                  <c:v>FALSE</c:v>
                </c:pt>
                <c:pt idx="202">
                  <c:v>FALSE</c:v>
                </c:pt>
                <c:pt idx="203">
                  <c:v>FALSE</c:v>
                </c:pt>
                <c:pt idx="204">
                  <c:v>FALSE</c:v>
                </c:pt>
                <c:pt idx="205">
                  <c:v>FALSE</c:v>
                </c:pt>
                <c:pt idx="206">
                  <c:v>6060.823</c:v>
                </c:pt>
                <c:pt idx="207">
                  <c:v>FALSE</c:v>
                </c:pt>
                <c:pt idx="208">
                  <c:v>FALSE</c:v>
                </c:pt>
                <c:pt idx="209">
                  <c:v>FALSE</c:v>
                </c:pt>
                <c:pt idx="210">
                  <c:v>FALSE</c:v>
                </c:pt>
                <c:pt idx="211">
                  <c:v>FALSE</c:v>
                </c:pt>
              </c:strCache>
            </c:strRef>
          </c:xVal>
          <c:yVal>
            <c:numRef>
              <c:f>error_data_only!$L:$L</c:f>
              <c:numCache>
                <c:formatCode>General</c:formatCode>
                <c:ptCount val="1048576"/>
                <c:pt idx="0">
                  <c:v>4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4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4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4</c:v>
                </c:pt>
                <c:pt idx="33">
                  <c:v>0</c:v>
                </c:pt>
                <c:pt idx="34">
                  <c:v>4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4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4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4</c:v>
                </c:pt>
                <c:pt idx="66">
                  <c:v>4</c:v>
                </c:pt>
                <c:pt idx="67">
                  <c:v>4</c:v>
                </c:pt>
                <c:pt idx="68">
                  <c:v>0</c:v>
                </c:pt>
                <c:pt idx="69">
                  <c:v>0</c:v>
                </c:pt>
                <c:pt idx="70">
                  <c:v>4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4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4</c:v>
                </c:pt>
                <c:pt idx="90">
                  <c:v>0</c:v>
                </c:pt>
                <c:pt idx="91">
                  <c:v>0</c:v>
                </c:pt>
                <c:pt idx="92">
                  <c:v>4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4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4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4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4</c:v>
                </c:pt>
                <c:pt idx="134">
                  <c:v>4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4</c:v>
                </c:pt>
                <c:pt idx="141">
                  <c:v>0</c:v>
                </c:pt>
                <c:pt idx="142">
                  <c:v>0</c:v>
                </c:pt>
                <c:pt idx="143">
                  <c:v>4</c:v>
                </c:pt>
                <c:pt idx="144">
                  <c:v>4</c:v>
                </c:pt>
                <c:pt idx="145">
                  <c:v>0</c:v>
                </c:pt>
                <c:pt idx="146">
                  <c:v>4</c:v>
                </c:pt>
                <c:pt idx="147">
                  <c:v>0</c:v>
                </c:pt>
                <c:pt idx="148">
                  <c:v>4</c:v>
                </c:pt>
                <c:pt idx="149">
                  <c:v>0</c:v>
                </c:pt>
                <c:pt idx="150">
                  <c:v>0</c:v>
                </c:pt>
                <c:pt idx="151">
                  <c:v>4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4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4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22C-41A4-A972-B7C0744BAD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3968272"/>
        <c:axId val="403963680"/>
      </c:scatterChart>
      <c:valAx>
        <c:axId val="403968272"/>
        <c:scaling>
          <c:orientation val="minMax"/>
          <c:max val="22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3963680"/>
        <c:crosses val="autoZero"/>
        <c:crossBetween val="midCat"/>
      </c:valAx>
      <c:valAx>
        <c:axId val="403963680"/>
        <c:scaling>
          <c:orientation val="minMax"/>
          <c:min val="0.5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039682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Pressure</a:t>
            </a:r>
            <a:r>
              <a:rPr lang="it-IT" baseline="0" dirty="0"/>
              <a:t> / humidity / temperature vs time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4925" cap="rnd">
                <a:solidFill>
                  <a:schemeClr val="tx1"/>
                </a:solidFill>
                <a:prstDash val="sysDot"/>
              </a:ln>
              <a:effectLst/>
            </c:spPr>
            <c:trendlineType val="poly"/>
            <c:order val="2"/>
            <c:forward val="1"/>
            <c:dispRSqr val="0"/>
            <c:dispEq val="0"/>
          </c:trendline>
          <c:xVal>
            <c:numRef>
              <c:f>'[third of the mean.xlsx]Sheet1'!$J$2:$J$7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xVal>
          <c:yVal>
            <c:numRef>
              <c:f>'[third of the mean.xlsx]Sheet1'!$Q$2:$Q$7</c:f>
              <c:numCache>
                <c:formatCode>General</c:formatCode>
                <c:ptCount val="6"/>
                <c:pt idx="0">
                  <c:v>71.2</c:v>
                </c:pt>
                <c:pt idx="1">
                  <c:v>92.066666666666663</c:v>
                </c:pt>
                <c:pt idx="2">
                  <c:v>102.3666666666667</c:v>
                </c:pt>
                <c:pt idx="3">
                  <c:v>81.400000000000006</c:v>
                </c:pt>
                <c:pt idx="4">
                  <c:v>94.333333333333314</c:v>
                </c:pt>
                <c:pt idx="5">
                  <c:v>83.600000000000009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2DB-48A0-9F2F-82E8E340F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32089584"/>
        <c:axId val="-2031911488"/>
      </c:scatterChart>
      <c:valAx>
        <c:axId val="-2032089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1911488"/>
        <c:crosses val="autoZero"/>
        <c:crossBetween val="midCat"/>
      </c:valAx>
      <c:valAx>
        <c:axId val="-203191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2089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Pressure vs Temperature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4925" cap="rnd">
                <a:solidFill>
                  <a:schemeClr val="tx1"/>
                </a:solidFill>
                <a:prstDash val="sysDot"/>
              </a:ln>
              <a:effectLst/>
            </c:spPr>
            <c:trendlineType val="poly"/>
            <c:order val="2"/>
            <c:forward val="1"/>
            <c:dispRSqr val="0"/>
            <c:dispEq val="0"/>
          </c:trendline>
          <c:xVal>
            <c:numRef>
              <c:f>'[third of the mean.xlsx]Sheet1'!$J$2:$J$7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xVal>
          <c:yVal>
            <c:numRef>
              <c:f>'[third of the mean.xlsx]Sheet1'!$Q$2:$Q$7</c:f>
              <c:numCache>
                <c:formatCode>General</c:formatCode>
                <c:ptCount val="6"/>
                <c:pt idx="0">
                  <c:v>71.2</c:v>
                </c:pt>
                <c:pt idx="1">
                  <c:v>92.066666666666663</c:v>
                </c:pt>
                <c:pt idx="2">
                  <c:v>102.3666666666667</c:v>
                </c:pt>
                <c:pt idx="3">
                  <c:v>81.400000000000006</c:v>
                </c:pt>
                <c:pt idx="4">
                  <c:v>94.333333333333314</c:v>
                </c:pt>
                <c:pt idx="5">
                  <c:v>83.600000000000009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16D-4D39-9A1D-03FC96AD55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30967632"/>
        <c:axId val="-2030399360"/>
      </c:scatterChart>
      <c:valAx>
        <c:axId val="-2030967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0399360"/>
        <c:crosses val="autoZero"/>
        <c:crossBetween val="midCat"/>
      </c:valAx>
      <c:valAx>
        <c:axId val="-203039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09676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Pressure vs Temperature: UK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4925" cap="rnd">
                <a:solidFill>
                  <a:schemeClr val="tx1"/>
                </a:solidFill>
                <a:prstDash val="sysDot"/>
              </a:ln>
              <a:effectLst/>
            </c:spPr>
            <c:trendlineType val="poly"/>
            <c:order val="2"/>
            <c:forward val="1"/>
            <c:dispRSqr val="0"/>
            <c:dispEq val="0"/>
          </c:trendline>
          <c:xVal>
            <c:numRef>
              <c:f>'[third of the mean.xlsx]Sheet1'!$J$2:$J$7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xVal>
          <c:yVal>
            <c:numRef>
              <c:f>'[third of the mean.xlsx]Sheet1'!$Q$2:$Q$7</c:f>
              <c:numCache>
                <c:formatCode>General</c:formatCode>
                <c:ptCount val="6"/>
                <c:pt idx="0">
                  <c:v>71.2</c:v>
                </c:pt>
                <c:pt idx="1">
                  <c:v>92.066666666666663</c:v>
                </c:pt>
                <c:pt idx="2">
                  <c:v>102.3666666666667</c:v>
                </c:pt>
                <c:pt idx="3">
                  <c:v>81.400000000000006</c:v>
                </c:pt>
                <c:pt idx="4">
                  <c:v>94.333333333333314</c:v>
                </c:pt>
                <c:pt idx="5">
                  <c:v>83.600000000000009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2ED-43C1-877F-5BB6ACF7C8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30945040"/>
        <c:axId val="-2030390944"/>
      </c:scatterChart>
      <c:valAx>
        <c:axId val="-2030945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0390944"/>
        <c:crosses val="autoZero"/>
        <c:crossBetween val="midCat"/>
      </c:valAx>
      <c:valAx>
        <c:axId val="-203039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09450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Mean Ground Temperature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4925" cap="rnd">
                <a:solidFill>
                  <a:schemeClr val="tx1"/>
                </a:solidFill>
                <a:prstDash val="sysDot"/>
              </a:ln>
              <a:effectLst/>
            </c:spPr>
            <c:trendlineType val="poly"/>
            <c:order val="2"/>
            <c:forward val="1"/>
            <c:dispRSqr val="0"/>
            <c:dispEq val="0"/>
          </c:trendline>
          <c:xVal>
            <c:numRef>
              <c:f>'[third of the mean.xlsx]Sheet1'!$J$2:$J$7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xVal>
          <c:yVal>
            <c:numRef>
              <c:f>'[third of the mean.xlsx]Sheet1'!$Q$2:$Q$7</c:f>
              <c:numCache>
                <c:formatCode>General</c:formatCode>
                <c:ptCount val="6"/>
                <c:pt idx="0">
                  <c:v>71.2</c:v>
                </c:pt>
                <c:pt idx="1">
                  <c:v>92.066666666666663</c:v>
                </c:pt>
                <c:pt idx="2">
                  <c:v>102.3666666666667</c:v>
                </c:pt>
                <c:pt idx="3">
                  <c:v>81.400000000000006</c:v>
                </c:pt>
                <c:pt idx="4">
                  <c:v>94.333333333333314</c:v>
                </c:pt>
                <c:pt idx="5">
                  <c:v>83.600000000000009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7C-4AB6-8D96-A16BBD144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33045024"/>
        <c:axId val="-2033033440"/>
      </c:scatterChart>
      <c:valAx>
        <c:axId val="-20330450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3033440"/>
        <c:crosses val="autoZero"/>
        <c:crossBetween val="midCat"/>
      </c:valAx>
      <c:valAx>
        <c:axId val="-2033033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33045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Acceleration Magnitude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4925" cap="rnd">
                <a:solidFill>
                  <a:schemeClr val="tx1"/>
                </a:solidFill>
                <a:prstDash val="sysDot"/>
              </a:ln>
              <a:effectLst/>
            </c:spPr>
            <c:trendlineType val="poly"/>
            <c:order val="2"/>
            <c:forward val="1"/>
            <c:dispRSqr val="0"/>
            <c:dispEq val="0"/>
          </c:trendline>
          <c:xVal>
            <c:numRef>
              <c:f>'[third of the mean.xlsx]Sheet1'!$J$2:$J$7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xVal>
          <c:yVal>
            <c:numRef>
              <c:f>'[third of the mean.xlsx]Sheet1'!$Q$2:$Q$7</c:f>
              <c:numCache>
                <c:formatCode>General</c:formatCode>
                <c:ptCount val="6"/>
                <c:pt idx="0">
                  <c:v>71.2</c:v>
                </c:pt>
                <c:pt idx="1">
                  <c:v>92.066666666666663</c:v>
                </c:pt>
                <c:pt idx="2">
                  <c:v>102.3666666666667</c:v>
                </c:pt>
                <c:pt idx="3">
                  <c:v>81.400000000000006</c:v>
                </c:pt>
                <c:pt idx="4">
                  <c:v>94.333333333333314</c:v>
                </c:pt>
                <c:pt idx="5">
                  <c:v>83.600000000000009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639-4880-B272-EF3399A3C0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9472128"/>
        <c:axId val="2129325648"/>
      </c:scatterChart>
      <c:valAx>
        <c:axId val="2129472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325648"/>
        <c:crosses val="autoZero"/>
        <c:crossBetween val="midCat"/>
      </c:valAx>
      <c:valAx>
        <c:axId val="2129325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472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tif>
</file>

<file path=ppt/media/image29.t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jpg>
</file>

<file path=ppt/media/image4.tif>
</file>

<file path=ppt/media/image40.png>
</file>

<file path=ppt/media/image41.JPG>
</file>

<file path=ppt/media/image42.jpeg>
</file>

<file path=ppt/media/image43.jpg>
</file>

<file path=ppt/media/image44.jpe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EBA53-5354-5640-BDE8-22AD00B05B87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E13F1-8847-5840-A78E-C0E9AD3F2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53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27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9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74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91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10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70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27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59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401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88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6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65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9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16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973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72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81B83C1-B59B-4A23-B404-4FA5F7EB899E}" type="datetimeFigureOut">
              <a:rPr lang="en-US" smtClean="0"/>
              <a:t>7/1/2017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6450FE0-66E6-416D-87F6-D45FF19CB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584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tif"/><Relationship Id="rId13" Type="http://schemas.openxmlformats.org/officeDocument/2006/relationships/image" Target="../media/image34.png"/><Relationship Id="rId3" Type="http://schemas.openxmlformats.org/officeDocument/2006/relationships/image" Target="../media/image24.png"/><Relationship Id="rId7" Type="http://schemas.openxmlformats.org/officeDocument/2006/relationships/image" Target="../media/image28.tif"/><Relationship Id="rId12" Type="http://schemas.openxmlformats.org/officeDocument/2006/relationships/image" Target="../media/image3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4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15B50D-890B-4766-B0C5-58D93F74C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86" y="-177282"/>
            <a:ext cx="12204573" cy="721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80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9F11E33-1E3C-4235-89A4-C665DE9010DA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57B8960-11E0-4B4C-A55E-ED696CF9501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1102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D9DE-6083-42FC-AEA2-CCB587672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4" y="441648"/>
            <a:ext cx="4331414" cy="1456267"/>
          </a:xfrm>
        </p:spPr>
        <p:txBody>
          <a:bodyPr/>
          <a:lstStyle/>
          <a:p>
            <a:r>
              <a:rPr lang="en-US" dirty="0"/>
              <a:t>Secondary mission: Heat map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21762-170E-4659-BADD-E38600921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99" y="2142067"/>
            <a:ext cx="3676474" cy="3649133"/>
          </a:xfrm>
        </p:spPr>
        <p:txBody>
          <a:bodyPr/>
          <a:lstStyle/>
          <a:p>
            <a:r>
              <a:rPr lang="en-US" dirty="0"/>
              <a:t>Launch and drop</a:t>
            </a:r>
          </a:p>
          <a:p>
            <a:r>
              <a:rPr lang="en-US" dirty="0"/>
              <a:t>Algorithm functioned as intended</a:t>
            </a:r>
          </a:p>
          <a:p>
            <a:r>
              <a:rPr lang="en-US" dirty="0"/>
              <a:t>Block of “hot” data at center: rocket visible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EF834D-17F1-44CE-B01E-A173031CA663}"/>
              </a:ext>
            </a:extLst>
          </p:cNvPr>
          <p:cNvSpPr/>
          <p:nvPr/>
        </p:nvSpPr>
        <p:spPr>
          <a:xfrm>
            <a:off x="4429387" y="0"/>
            <a:ext cx="776261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B6FFBB-2A9A-459B-A16A-18FF979A0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20" y="253463"/>
            <a:ext cx="3222330" cy="25363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F2CCF8-7F47-4480-900D-A07C4EFCE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852" y="247512"/>
            <a:ext cx="3232062" cy="2542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6CF405-FF94-41DD-9737-D2DF9DA6BE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20" y="3323529"/>
            <a:ext cx="3696216" cy="3000794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FC735200-B399-4AEB-B990-A00EA956F404}"/>
              </a:ext>
            </a:extLst>
          </p:cNvPr>
          <p:cNvSpPr/>
          <p:nvPr/>
        </p:nvSpPr>
        <p:spPr>
          <a:xfrm>
            <a:off x="7921690" y="1169781"/>
            <a:ext cx="746449" cy="728134"/>
          </a:xfrm>
          <a:prstGeom prst="rightArrow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Bent 11">
            <a:extLst>
              <a:ext uri="{FF2B5EF4-FFF2-40B4-BE49-F238E27FC236}">
                <a16:creationId xmlns:a16="http://schemas.microsoft.com/office/drawing/2014/main" id="{83AFCC0F-00E9-4700-9240-0EEAF540A31E}"/>
              </a:ext>
            </a:extLst>
          </p:cNvPr>
          <p:cNvSpPr/>
          <p:nvPr/>
        </p:nvSpPr>
        <p:spPr>
          <a:xfrm rot="10800000">
            <a:off x="8668138" y="3037365"/>
            <a:ext cx="1688841" cy="2236330"/>
          </a:xfrm>
          <a:prstGeom prst="bentArrow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553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D9DE-6083-42FC-AEA2-CCB587672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4" y="441648"/>
            <a:ext cx="4331414" cy="1456267"/>
          </a:xfrm>
        </p:spPr>
        <p:txBody>
          <a:bodyPr>
            <a:normAutofit/>
          </a:bodyPr>
          <a:lstStyle/>
          <a:p>
            <a:r>
              <a:rPr lang="en-US" dirty="0"/>
              <a:t>STATUS TELEMETRY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21762-170E-4659-BADD-E38600921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99" y="2142067"/>
            <a:ext cx="3676474" cy="3649133"/>
          </a:xfrm>
        </p:spPr>
        <p:txBody>
          <a:bodyPr/>
          <a:lstStyle/>
          <a:p>
            <a:r>
              <a:rPr lang="en-US" dirty="0"/>
              <a:t>Small sensor communication drops</a:t>
            </a:r>
          </a:p>
          <a:p>
            <a:r>
              <a:rPr lang="en-US" dirty="0"/>
              <a:t>Due to overall program flow</a:t>
            </a:r>
          </a:p>
          <a:p>
            <a:r>
              <a:rPr lang="en-US" dirty="0"/>
              <a:t>No system errors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EF834D-17F1-44CE-B01E-A173031CA663}"/>
              </a:ext>
            </a:extLst>
          </p:cNvPr>
          <p:cNvSpPr/>
          <p:nvPr/>
        </p:nvSpPr>
        <p:spPr>
          <a:xfrm>
            <a:off x="4429387" y="0"/>
            <a:ext cx="7762613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80808FC8-4141-4054-9EBE-093B31B83A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9386" y="282493"/>
          <a:ext cx="7762614" cy="62930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17596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group of people standing in front of a building&#10;&#10;Description generated with very high confidenc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4" y="1295299"/>
            <a:ext cx="6897878" cy="427668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2AC50-E16B-47E3-A086-4E4F22818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Overall reflection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320396"/>
          </a:xfrm>
        </p:spPr>
        <p:txBody>
          <a:bodyPr>
            <a:normAutofit/>
          </a:bodyPr>
          <a:lstStyle/>
          <a:p>
            <a:r>
              <a:rPr lang="en-US" dirty="0"/>
              <a:t>Received data and system information</a:t>
            </a:r>
          </a:p>
          <a:p>
            <a:r>
              <a:rPr lang="en-US" dirty="0"/>
              <a:t>Small data set</a:t>
            </a:r>
          </a:p>
          <a:p>
            <a:r>
              <a:rPr lang="en-US" dirty="0"/>
              <a:t>Difficulty in identifying trends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Overall a success</a:t>
            </a:r>
          </a:p>
          <a:p>
            <a:r>
              <a:rPr lang="en-US" dirty="0"/>
              <a:t>Future improvements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125827-31E2-47C8-BE90-FD909887AEB7}"/>
              </a:ext>
            </a:extLst>
          </p:cNvPr>
          <p:cNvCxnSpPr/>
          <p:nvPr/>
        </p:nvCxnSpPr>
        <p:spPr>
          <a:xfrm>
            <a:off x="7865806" y="4157330"/>
            <a:ext cx="3706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828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" b="594"/>
          <a:stretch/>
        </p:blipFill>
        <p:spPr>
          <a:xfrm>
            <a:off x="0" y="27639"/>
            <a:ext cx="12192000" cy="683094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702928" y="-33557"/>
            <a:ext cx="8489071" cy="6904308"/>
            <a:chOff x="3702928" y="-33557"/>
            <a:chExt cx="8489071" cy="6904308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3C137FC5-4155-451E-B91C-8D9C542A612F}"/>
                </a:ext>
              </a:extLst>
            </p:cNvPr>
            <p:cNvSpPr/>
            <p:nvPr/>
          </p:nvSpPr>
          <p:spPr>
            <a:xfrm>
              <a:off x="3702928" y="-33557"/>
              <a:ext cx="4592674" cy="689874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  <a:effectLst>
              <a:outerShdw blurRad="381000" dir="7260000" sx="107000" sy="107000" algn="r" rotWithShape="0">
                <a:schemeClr val="bg2">
                  <a:lumMod val="50000"/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B98D61C-EF3B-4E7E-A390-587DB07E7B76}"/>
                </a:ext>
              </a:extLst>
            </p:cNvPr>
            <p:cNvSpPr/>
            <p:nvPr/>
          </p:nvSpPr>
          <p:spPr>
            <a:xfrm>
              <a:off x="5994534" y="-27993"/>
              <a:ext cx="6197465" cy="689874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14690B-D76C-407A-B41F-AD90603AC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7937" y="1564436"/>
            <a:ext cx="6012054" cy="29116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396" y="5881131"/>
            <a:ext cx="11942057" cy="1017614"/>
            <a:chOff x="19396" y="5881131"/>
            <a:chExt cx="11942057" cy="101761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5111" y="6094518"/>
              <a:ext cx="530234" cy="590327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8172" y="5995149"/>
              <a:ext cx="1528999" cy="90359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9728" y="6395756"/>
              <a:ext cx="1251265" cy="29185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2439" y="6292231"/>
              <a:ext cx="1057849" cy="39853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96" y="5881131"/>
              <a:ext cx="631907" cy="8941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162" y="6258919"/>
              <a:ext cx="717623" cy="42409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3480" y="6301120"/>
              <a:ext cx="1411055" cy="40846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49991" y="6040538"/>
              <a:ext cx="611462" cy="61146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2083" y="6047426"/>
              <a:ext cx="1376370" cy="813397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5979" y="6381257"/>
              <a:ext cx="1138576" cy="319305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7788" y="6302756"/>
              <a:ext cx="1257278" cy="349244"/>
            </a:xfrm>
            <a:prstGeom prst="rect">
              <a:avLst/>
            </a:prstGeom>
          </p:spPr>
        </p:pic>
      </p:grpSp>
      <p:cxnSp>
        <p:nvCxnSpPr>
          <p:cNvPr id="26" name="Straight Connector 25"/>
          <p:cNvCxnSpPr/>
          <p:nvPr/>
        </p:nvCxnSpPr>
        <p:spPr>
          <a:xfrm flipV="1">
            <a:off x="6683755" y="4472544"/>
            <a:ext cx="4573666" cy="296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375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A9DE-6C2E-46FC-A0A7-AD8AAA4F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8F368-A891-4797-A86A-8788CD18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3684179" cy="3649133"/>
          </a:xfrm>
        </p:spPr>
        <p:txBody>
          <a:bodyPr/>
          <a:lstStyle/>
          <a:p>
            <a:r>
              <a:rPr lang="en-US" dirty="0"/>
              <a:t>Mission Objectives</a:t>
            </a:r>
          </a:p>
          <a:p>
            <a:r>
              <a:rPr lang="en-US" dirty="0"/>
              <a:t>Monitor atmospheric variables</a:t>
            </a:r>
          </a:p>
          <a:p>
            <a:r>
              <a:rPr lang="en-US" dirty="0"/>
              <a:t>Create temperature map of surface below CanSat</a:t>
            </a:r>
          </a:p>
          <a:p>
            <a:endParaRPr lang="en-US" dirty="0"/>
          </a:p>
          <a:p>
            <a:r>
              <a:rPr lang="en-US" dirty="0"/>
              <a:t>1GHz ARM</a:t>
            </a:r>
          </a:p>
          <a:p>
            <a:r>
              <a:rPr lang="en-US" dirty="0"/>
              <a:t>Pressure, Humidity, Temperature, IMU, Thermal Camera</a:t>
            </a:r>
          </a:p>
          <a:p>
            <a:r>
              <a:rPr lang="en-US" dirty="0"/>
              <a:t>Redundant Radios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4EC138-9A38-4194-B0F9-6650D8F0C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289" y="-1"/>
            <a:ext cx="4560711" cy="6863331"/>
          </a:xfrm>
          <a:prstGeom prst="rect">
            <a:avLst/>
          </a:prstGeom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DC9ACD-F64D-4B1F-B17E-9B814EFF1574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685802" y="3966634"/>
            <a:ext cx="36841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77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D9FE-BEBE-46C4-A53B-F58083CA8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06" y="4371194"/>
            <a:ext cx="10131425" cy="1456267"/>
          </a:xfrm>
        </p:spPr>
        <p:txBody>
          <a:bodyPr/>
          <a:lstStyle/>
          <a:p>
            <a:r>
              <a:rPr lang="en-US" dirty="0"/>
              <a:t>CANSAT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AC098-00D5-46AA-9E03-D424255BE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7" y="5193923"/>
            <a:ext cx="2430378" cy="1091142"/>
          </a:xfrm>
        </p:spPr>
        <p:txBody>
          <a:bodyPr/>
          <a:lstStyle/>
          <a:p>
            <a:r>
              <a:rPr lang="en-US" dirty="0"/>
              <a:t>Python and C++</a:t>
            </a:r>
          </a:p>
        </p:txBody>
      </p:sp>
      <p:pic>
        <p:nvPicPr>
          <p:cNvPr id="9" name="Picture 8" descr="A close up of a device&#10;&#10;Description generated with high confidence">
            <a:extLst>
              <a:ext uri="{FF2B5EF4-FFF2-40B4-BE49-F238E27FC236}">
                <a16:creationId xmlns:a16="http://schemas.microsoft.com/office/drawing/2014/main" id="{F5D80321-9BA7-4581-B7B0-B4F599A7B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554841"/>
          </a:xfrm>
          <a:prstGeom prst="rect">
            <a:avLst/>
          </a:prstGeom>
          <a:effectLst>
            <a:outerShdw blurRad="266700" dist="165100" dir="5400000" sx="102000" sy="102000" algn="t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31204-B4C1-4B12-BA46-48AF453ED0D8}"/>
              </a:ext>
            </a:extLst>
          </p:cNvPr>
          <p:cNvSpPr txBox="1">
            <a:spLocks/>
          </p:cNvSpPr>
          <p:nvPr/>
        </p:nvSpPr>
        <p:spPr>
          <a:xfrm>
            <a:off x="3501699" y="5193923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2700+ lines of code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80B4B6-D696-49A3-B00F-0A994A164E56}"/>
              </a:ext>
            </a:extLst>
          </p:cNvPr>
          <p:cNvSpPr txBox="1">
            <a:spLocks/>
          </p:cNvSpPr>
          <p:nvPr/>
        </p:nvSpPr>
        <p:spPr>
          <a:xfrm>
            <a:off x="6906965" y="5193923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Modular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5A2BF1-C7B4-4E31-BFB9-A5BF7BB7A622}"/>
              </a:ext>
            </a:extLst>
          </p:cNvPr>
          <p:cNvSpPr txBox="1">
            <a:spLocks/>
          </p:cNvSpPr>
          <p:nvPr/>
        </p:nvSpPr>
        <p:spPr>
          <a:xfrm>
            <a:off x="9127959" y="5193923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Feature-Packed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6D6EA3B-EBB5-44A4-AA2C-27744A3B8F8D}"/>
              </a:ext>
            </a:extLst>
          </p:cNvPr>
          <p:cNvSpPr txBox="1">
            <a:spLocks/>
          </p:cNvSpPr>
          <p:nvPr/>
        </p:nvSpPr>
        <p:spPr>
          <a:xfrm>
            <a:off x="0" y="5902411"/>
            <a:ext cx="12191999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69CB2A-3818-4D34-8C2E-A97D97484AE9}"/>
              </a:ext>
            </a:extLst>
          </p:cNvPr>
          <p:cNvCxnSpPr>
            <a:cxnSpLocks/>
          </p:cNvCxnSpPr>
          <p:nvPr/>
        </p:nvCxnSpPr>
        <p:spPr>
          <a:xfrm>
            <a:off x="449617" y="5364194"/>
            <a:ext cx="4736980" cy="2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09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02D4-3659-480D-BA12-530130D2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086" y="-91829"/>
            <a:ext cx="3834204" cy="1820123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Base station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422742" y="5127682"/>
            <a:ext cx="6466891" cy="1093736"/>
            <a:chOff x="5424954" y="5134082"/>
            <a:chExt cx="6466891" cy="1093736"/>
          </a:xfrm>
        </p:grpSpPr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37DD74F5-D5E9-4E3A-B576-9846CF17CC8B}"/>
                </a:ext>
              </a:extLst>
            </p:cNvPr>
            <p:cNvSpPr txBox="1">
              <a:spLocks/>
            </p:cNvSpPr>
            <p:nvPr/>
          </p:nvSpPr>
          <p:spPr>
            <a:xfrm>
              <a:off x="5424954" y="5136676"/>
              <a:ext cx="3104043" cy="109114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857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Java / JavaFX</a:t>
              </a:r>
            </a:p>
          </p:txBody>
        </p:sp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974E05EE-024C-44A6-B35A-99A23BA9ACE9}"/>
                </a:ext>
              </a:extLst>
            </p:cNvPr>
            <p:cNvSpPr txBox="1">
              <a:spLocks/>
            </p:cNvSpPr>
            <p:nvPr/>
          </p:nvSpPr>
          <p:spPr>
            <a:xfrm>
              <a:off x="7328215" y="5134082"/>
              <a:ext cx="2655947" cy="109114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857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Real-Time Graphing</a:t>
              </a: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2DE45C3A-92CC-4A74-A1FE-4DDEA2B4476A}"/>
                </a:ext>
              </a:extLst>
            </p:cNvPr>
            <p:cNvSpPr txBox="1">
              <a:spLocks/>
            </p:cNvSpPr>
            <p:nvPr/>
          </p:nvSpPr>
          <p:spPr>
            <a:xfrm>
              <a:off x="9830724" y="5134082"/>
              <a:ext cx="2061121" cy="109114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857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8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6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4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0"/>
                </a:spcBef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sz="12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CanSat Control</a:t>
              </a:r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4C28B26-7E05-4B32-AC9B-50A2332D223C}"/>
              </a:ext>
            </a:extLst>
          </p:cNvPr>
          <p:cNvSpPr txBox="1">
            <a:spLocks/>
          </p:cNvSpPr>
          <p:nvPr/>
        </p:nvSpPr>
        <p:spPr>
          <a:xfrm>
            <a:off x="5430990" y="5693599"/>
            <a:ext cx="6220035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69CB2A-3818-4D34-8C2E-A97D97484AE9}"/>
              </a:ext>
            </a:extLst>
          </p:cNvPr>
          <p:cNvCxnSpPr>
            <a:cxnSpLocks/>
          </p:cNvCxnSpPr>
          <p:nvPr/>
        </p:nvCxnSpPr>
        <p:spPr>
          <a:xfrm>
            <a:off x="5497203" y="5355247"/>
            <a:ext cx="62903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77" y="413635"/>
            <a:ext cx="3584448" cy="6028944"/>
          </a:xfrm>
          <a:prstGeom prst="rect">
            <a:avLst/>
          </a:prstGeom>
          <a:effectLst>
            <a:innerShdw blurRad="241300">
              <a:schemeClr val="bg2">
                <a:lumMod val="75000"/>
                <a:alpha val="76000"/>
              </a:schemeClr>
            </a:inn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"/>
          <a:stretch/>
        </p:blipFill>
        <p:spPr>
          <a:xfrm>
            <a:off x="5365305" y="1488991"/>
            <a:ext cx="6524328" cy="3441661"/>
          </a:xfrm>
          <a:prstGeom prst="rect">
            <a:avLst/>
          </a:prstGeom>
          <a:effectLst>
            <a:outerShdw blurRad="266700" sx="102000" sy="102000" algn="ctr" rotWithShape="0">
              <a:prstClr val="black">
                <a:alpha val="7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47793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1302E-4D7D-4ED0-8690-00E640D25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784" y="4939333"/>
            <a:ext cx="4663072" cy="9281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/>
              <a:t>Prototype CanSat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ECC0856-D8B4-4551-9680-35A446003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8614" y="4741633"/>
            <a:ext cx="6092937" cy="19742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Larger SBC</a:t>
            </a:r>
          </a:p>
          <a:p>
            <a:r>
              <a:rPr lang="en-US" dirty="0"/>
              <a:t>Hand-Wired</a:t>
            </a:r>
          </a:p>
          <a:p>
            <a:r>
              <a:rPr lang="en-US" dirty="0"/>
              <a:t>Discrete Sensors</a:t>
            </a:r>
          </a:p>
          <a:p>
            <a:r>
              <a:rPr lang="en-US" dirty="0"/>
              <a:t>Bent aluminum and laser-cut acrylic frame</a:t>
            </a:r>
          </a:p>
          <a:p>
            <a:r>
              <a:rPr lang="en-US" dirty="0"/>
              <a:t>Fiberglass shell</a:t>
            </a:r>
          </a:p>
          <a:p>
            <a:endParaRPr lang="en-US" dirty="0"/>
          </a:p>
        </p:txBody>
      </p:sp>
      <p:pic>
        <p:nvPicPr>
          <p:cNvPr id="7" name="Picture 6" descr="A close up of a device&#10;&#10;Description generated with very high confidence">
            <a:extLst>
              <a:ext uri="{FF2B5EF4-FFF2-40B4-BE49-F238E27FC236}">
                <a16:creationId xmlns:a16="http://schemas.microsoft.com/office/drawing/2014/main" id="{F0F5F30C-3B27-457F-A3CE-E755A64BAA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7" t="18212" b="10481"/>
          <a:stretch/>
        </p:blipFill>
        <p:spPr>
          <a:xfrm>
            <a:off x="981718" y="767993"/>
            <a:ext cx="3314183" cy="3523457"/>
          </a:xfrm>
          <a:prstGeom prst="rect">
            <a:avLst/>
          </a:prstGeom>
          <a:ln>
            <a:noFill/>
          </a:ln>
          <a:effectLst>
            <a:innerShdw blurRad="482600">
              <a:schemeClr val="bg2">
                <a:lumMod val="50000"/>
              </a:schemeClr>
            </a:innerShdw>
          </a:effectLst>
        </p:spPr>
      </p:pic>
      <p:pic>
        <p:nvPicPr>
          <p:cNvPr id="9" name="Picture 8" descr="A picture containing ground, sitting, thing, next&#10;&#10;Description generated with very high confidence">
            <a:extLst>
              <a:ext uri="{FF2B5EF4-FFF2-40B4-BE49-F238E27FC236}">
                <a16:creationId xmlns:a16="http://schemas.microsoft.com/office/drawing/2014/main" id="{619488B7-F787-4782-B9D2-F08B89D2D1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7" t="12705" b="2814"/>
          <a:stretch/>
        </p:blipFill>
        <p:spPr>
          <a:xfrm>
            <a:off x="7883253" y="767994"/>
            <a:ext cx="3314276" cy="3505199"/>
          </a:xfrm>
          <a:prstGeom prst="rect">
            <a:avLst/>
          </a:prstGeom>
          <a:ln>
            <a:noFill/>
          </a:ln>
          <a:effectLst>
            <a:innerShdw blurRad="482600">
              <a:schemeClr val="bg2">
                <a:lumMod val="50000"/>
              </a:schemeClr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906" y="767993"/>
            <a:ext cx="3310128" cy="3505200"/>
          </a:xfrm>
          <a:prstGeom prst="rect">
            <a:avLst/>
          </a:prstGeom>
          <a:effectLst>
            <a:innerShdw blurRad="330200">
              <a:schemeClr val="bg2">
                <a:lumMod val="50000"/>
              </a:schemeClr>
            </a:innerShdw>
          </a:effectLst>
        </p:spPr>
      </p:pic>
    </p:spTree>
    <p:extLst>
      <p:ext uri="{BB962C8B-B14F-4D97-AF65-F5344CB8AC3E}">
        <p14:creationId xmlns:p14="http://schemas.microsoft.com/office/powerpoint/2010/main" val="860211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generated with high confidence">
            <a:extLst>
              <a:ext uri="{FF2B5EF4-FFF2-40B4-BE49-F238E27FC236}">
                <a16:creationId xmlns:a16="http://schemas.microsoft.com/office/drawing/2014/main" id="{20290A98-F780-4C82-A8DE-9D6D9ECB8E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1" r="10380" b="5"/>
          <a:stretch/>
        </p:blipFill>
        <p:spPr>
          <a:xfrm rot="5400000">
            <a:off x="2957632" y="317225"/>
            <a:ext cx="3217984" cy="2870371"/>
          </a:xfrm>
          <a:prstGeom prst="rect">
            <a:avLst/>
          </a:prstGeom>
          <a:effectLst>
            <a:innerShdw blurRad="241300">
              <a:schemeClr val="bg2">
                <a:lumMod val="50000"/>
              </a:schemeClr>
            </a:innerShdw>
          </a:effectLst>
        </p:spPr>
      </p:pic>
      <p:pic>
        <p:nvPicPr>
          <p:cNvPr id="14" name="Content Placeholder 4"/>
          <p:cNvPicPr>
            <a:picLocks noChangeAspect="1"/>
          </p:cNvPicPr>
          <p:nvPr/>
        </p:nvPicPr>
        <p:blipFill rotWithShape="1">
          <a:blip r:embed="rId3"/>
          <a:srcRect t="2442" r="-1" b="-1"/>
          <a:stretch/>
        </p:blipFill>
        <p:spPr>
          <a:xfrm>
            <a:off x="120444" y="143429"/>
            <a:ext cx="2869719" cy="3217974"/>
          </a:xfrm>
          <a:prstGeom prst="rect">
            <a:avLst/>
          </a:prstGeom>
          <a:effectLst>
            <a:innerShdw blurRad="241300">
              <a:schemeClr val="bg2">
                <a:lumMod val="50000"/>
              </a:schemeClr>
            </a:innerShdw>
          </a:effectLst>
        </p:spPr>
      </p:pic>
      <p:pic>
        <p:nvPicPr>
          <p:cNvPr id="7" name="Picture 6" descr="A picture containing thing&#10;&#10;Description generated with very high confidence">
            <a:extLst>
              <a:ext uri="{FF2B5EF4-FFF2-40B4-BE49-F238E27FC236}">
                <a16:creationId xmlns:a16="http://schemas.microsoft.com/office/drawing/2014/main" id="{672FD39B-54F8-4F07-A94C-9C66635092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55" r="10895" b="1"/>
          <a:stretch/>
        </p:blipFill>
        <p:spPr>
          <a:xfrm>
            <a:off x="109475" y="3508137"/>
            <a:ext cx="2880688" cy="3220732"/>
          </a:xfrm>
          <a:prstGeom prst="rect">
            <a:avLst/>
          </a:prstGeom>
          <a:effectLst>
            <a:innerShdw blurRad="241300">
              <a:schemeClr val="bg2">
                <a:lumMod val="50000"/>
              </a:schemeClr>
            </a:inn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417544-B3B7-4CDE-81A4-3727AB38C0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72" r="3" b="23776"/>
          <a:stretch/>
        </p:blipFill>
        <p:spPr>
          <a:xfrm>
            <a:off x="3127902" y="3508137"/>
            <a:ext cx="2867771" cy="3220732"/>
          </a:xfrm>
          <a:prstGeom prst="rect">
            <a:avLst/>
          </a:prstGeom>
          <a:effectLst>
            <a:innerShdw blurRad="241300">
              <a:schemeClr val="bg2">
                <a:lumMod val="50000"/>
              </a:scheme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73EC68-EA6F-4150-ABB9-6D5E1DF7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0238" y="609600"/>
            <a:ext cx="3986988" cy="1456267"/>
          </a:xfrm>
        </p:spPr>
        <p:txBody>
          <a:bodyPr>
            <a:normAutofit/>
          </a:bodyPr>
          <a:lstStyle/>
          <a:p>
            <a:r>
              <a:rPr lang="en-US" dirty="0"/>
              <a:t>Final </a:t>
            </a:r>
            <a:r>
              <a:rPr lang="en-US" dirty="0" err="1"/>
              <a:t>cansat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6830238" y="2142067"/>
            <a:ext cx="3986988" cy="3649133"/>
          </a:xfrm>
        </p:spPr>
        <p:txBody>
          <a:bodyPr>
            <a:normAutofit/>
          </a:bodyPr>
          <a:lstStyle/>
          <a:p>
            <a:r>
              <a:rPr lang="en-US" dirty="0"/>
              <a:t>New SBC and smaller sensors</a:t>
            </a:r>
          </a:p>
          <a:p>
            <a:r>
              <a:rPr lang="en-US" dirty="0"/>
              <a:t>3D printed steel and nylon frame</a:t>
            </a:r>
          </a:p>
          <a:p>
            <a:r>
              <a:rPr lang="en-US" dirty="0"/>
              <a:t>Custom PCBs</a:t>
            </a:r>
          </a:p>
          <a:p>
            <a:r>
              <a:rPr lang="en-US" dirty="0"/>
              <a:t>Rewritten software</a:t>
            </a:r>
          </a:p>
        </p:txBody>
      </p:sp>
    </p:spTree>
    <p:extLst>
      <p:ext uri="{BB962C8B-B14F-4D97-AF65-F5344CB8AC3E}">
        <p14:creationId xmlns:p14="http://schemas.microsoft.com/office/powerpoint/2010/main" val="2917574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77EF-77D6-4E41-9771-F7C0027A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Cansat drop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937EA-D2FB-42B8-A095-8DD676641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4511841" cy="3649133"/>
          </a:xfrm>
        </p:spPr>
        <p:txBody>
          <a:bodyPr>
            <a:normAutofit/>
          </a:bodyPr>
          <a:lstStyle/>
          <a:p>
            <a:r>
              <a:rPr lang="en-US" sz="2400" dirty="0"/>
              <a:t>Weather conditions</a:t>
            </a:r>
          </a:p>
          <a:p>
            <a:r>
              <a:rPr lang="en-US" sz="2400" dirty="0"/>
              <a:t>Rocket flight</a:t>
            </a:r>
          </a:p>
          <a:p>
            <a:r>
              <a:rPr lang="en-US" sz="2400" dirty="0"/>
              <a:t>Alternative data transmission methods</a:t>
            </a:r>
          </a:p>
          <a:p>
            <a:endParaRPr lang="en-US" sz="2400" dirty="0"/>
          </a:p>
          <a:p>
            <a:r>
              <a:rPr lang="en-US" sz="2400" dirty="0"/>
              <a:t>Overall success</a:t>
            </a:r>
          </a:p>
        </p:txBody>
      </p:sp>
      <p:pic>
        <p:nvPicPr>
          <p:cNvPr id="7" name="Picture 6" descr="A tree in a forest&#10;&#10;Description generated with very high confidence">
            <a:extLst>
              <a:ext uri="{FF2B5EF4-FFF2-40B4-BE49-F238E27FC236}">
                <a16:creationId xmlns:a16="http://schemas.microsoft.com/office/drawing/2014/main" id="{3F00EB50-B37B-4E26-BE4C-6D1AEDD60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88213" y="291751"/>
            <a:ext cx="3095538" cy="2512037"/>
          </a:xfrm>
          <a:prstGeom prst="rect">
            <a:avLst/>
          </a:prstGeom>
          <a:effectLst>
            <a:outerShdw blurRad="50800" dist="330200" dir="10740000" sx="101000" sy="101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10" name="Picture 9" descr="A picture containing person, man, outdoor, grass&#10;&#10;Description generated with very high confidence">
            <a:extLst>
              <a:ext uri="{FF2B5EF4-FFF2-40B4-BE49-F238E27FC236}">
                <a16:creationId xmlns:a16="http://schemas.microsoft.com/office/drawing/2014/main" id="{77D82EF1-69CD-4CC1-842A-736FE7BFC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348" y="3132115"/>
            <a:ext cx="5060651" cy="3768056"/>
          </a:xfrm>
          <a:prstGeom prst="rect">
            <a:avLst/>
          </a:prstGeom>
          <a:effectLst>
            <a:outerShdw blurRad="190500" dist="190500" dir="11820000" algn="r" rotWithShape="0">
              <a:prstClr val="black">
                <a:alpha val="56000"/>
              </a:prstClr>
            </a:outerShdw>
          </a:effec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71004A-F68D-4508-A288-3C9C4952269C}"/>
              </a:ext>
            </a:extLst>
          </p:cNvPr>
          <p:cNvCxnSpPr/>
          <p:nvPr/>
        </p:nvCxnSpPr>
        <p:spPr>
          <a:xfrm>
            <a:off x="685801" y="4668253"/>
            <a:ext cx="4239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hing, grass&#10;&#10;Description generated with very high confidence">
            <a:extLst>
              <a:ext uri="{FF2B5EF4-FFF2-40B4-BE49-F238E27FC236}">
                <a16:creationId xmlns:a16="http://schemas.microsoft.com/office/drawing/2014/main" id="{6206564D-2E0C-4639-9717-238D74E63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9600" y="291751"/>
            <a:ext cx="3095538" cy="2512037"/>
          </a:xfrm>
          <a:prstGeom prst="rect">
            <a:avLst/>
          </a:prstGeom>
          <a:effectLst>
            <a:outerShdw blurRad="177800" dist="114300" dir="10800000" sx="101000" sy="101000" algn="r" rotWithShape="0">
              <a:prstClr val="black">
                <a:alpha val="7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5973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1174F-8EE6-408F-83E0-9379922E8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237" y="609600"/>
            <a:ext cx="10131425" cy="1456267"/>
          </a:xfrm>
        </p:spPr>
        <p:txBody>
          <a:bodyPr/>
          <a:lstStyle/>
          <a:p>
            <a:r>
              <a:rPr lang="en-US" dirty="0"/>
              <a:t>Radio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4C6CA-F85C-4819-B737-0CC016AA4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237" y="2142067"/>
            <a:ext cx="3657599" cy="3649133"/>
          </a:xfrm>
        </p:spPr>
        <p:txBody>
          <a:bodyPr/>
          <a:lstStyle/>
          <a:p>
            <a:r>
              <a:rPr lang="en-US" dirty="0"/>
              <a:t>XBEE 868LP For Europe</a:t>
            </a:r>
          </a:p>
          <a:p>
            <a:r>
              <a:rPr lang="en-US" dirty="0"/>
              <a:t>5km rated range</a:t>
            </a:r>
          </a:p>
          <a:p>
            <a:r>
              <a:rPr lang="en-US" dirty="0"/>
              <a:t>10kbps transfer speed</a:t>
            </a:r>
          </a:p>
          <a:p>
            <a:r>
              <a:rPr lang="en-US" dirty="0"/>
              <a:t>Mesh networking</a:t>
            </a:r>
          </a:p>
          <a:p>
            <a:endParaRPr lang="en-US" dirty="0"/>
          </a:p>
          <a:p>
            <a:r>
              <a:rPr lang="en-US" dirty="0"/>
              <a:t>CanSat: </a:t>
            </a:r>
            <a:r>
              <a:rPr lang="en-US" dirty="0" err="1"/>
              <a:t>u.fl</a:t>
            </a:r>
            <a:r>
              <a:rPr lang="en-US" dirty="0"/>
              <a:t> duck antenna</a:t>
            </a:r>
          </a:p>
          <a:p>
            <a:r>
              <a:rPr lang="en-US" dirty="0"/>
              <a:t>Base Station: Yagi-</a:t>
            </a:r>
            <a:r>
              <a:rPr lang="en-US" dirty="0" err="1"/>
              <a:t>Uda</a:t>
            </a:r>
            <a:r>
              <a:rPr lang="en-US" dirty="0"/>
              <a:t> 11dBm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69CB2A-3818-4D34-8C2E-A97D97484AE9}"/>
              </a:ext>
            </a:extLst>
          </p:cNvPr>
          <p:cNvCxnSpPr>
            <a:cxnSpLocks/>
          </p:cNvCxnSpPr>
          <p:nvPr/>
        </p:nvCxnSpPr>
        <p:spPr>
          <a:xfrm>
            <a:off x="1095237" y="4308674"/>
            <a:ext cx="36575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7030386" y="72175"/>
            <a:ext cx="5041692" cy="6673134"/>
            <a:chOff x="7030386" y="72175"/>
            <a:chExt cx="5041692" cy="6673134"/>
          </a:xfrm>
        </p:grpSpPr>
        <p:pic>
          <p:nvPicPr>
            <p:cNvPr id="9" name="Picture 8" descr="A picture containing floor, indoor&#10;&#10;Description generated with very high confidence">
              <a:extLst>
                <a:ext uri="{FF2B5EF4-FFF2-40B4-BE49-F238E27FC236}">
                  <a16:creationId xmlns:a16="http://schemas.microsoft.com/office/drawing/2014/main" id="{041B628F-7129-49EF-A406-9BFD29791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30386" y="3966633"/>
              <a:ext cx="5041692" cy="2778676"/>
            </a:xfrm>
            <a:prstGeom prst="rect">
              <a:avLst/>
            </a:prstGeom>
            <a:effectLst>
              <a:outerShdw blurRad="254000" sx="102000" sy="102000" algn="ctr" rotWithShape="0">
                <a:prstClr val="black">
                  <a:alpha val="84000"/>
                </a:prstClr>
              </a:outerShdw>
            </a:effectLst>
          </p:spPr>
        </p:pic>
        <p:pic>
          <p:nvPicPr>
            <p:cNvPr id="7" name="Picture 6" descr="A circuit board&#10;&#10;Description generated with high confidence">
              <a:extLst>
                <a:ext uri="{FF2B5EF4-FFF2-40B4-BE49-F238E27FC236}">
                  <a16:creationId xmlns:a16="http://schemas.microsoft.com/office/drawing/2014/main" id="{37084E26-2386-4DB8-A0C3-5B7B19AC5B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701"/>
            <a:stretch/>
          </p:blipFill>
          <p:spPr>
            <a:xfrm>
              <a:off x="7030386" y="72175"/>
              <a:ext cx="5041692" cy="3779040"/>
            </a:xfrm>
            <a:prstGeom prst="rect">
              <a:avLst/>
            </a:prstGeom>
            <a:effectLst>
              <a:outerShdw blurRad="254000" sx="102000" sy="102000" algn="ctr" rotWithShape="0">
                <a:prstClr val="black">
                  <a:alpha val="65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03930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 days until the European CanSat competition!&#10;&#10;We have just received some PCBs from @spiritcircuits and can't wait to start using them!&#10;&#10;#technology #instatech #instagram #insta #wiring #competition #europe #esa #satellite #gwc #cansat #programming #pcb">
            <a:extLst>
              <a:ext uri="{FF2B5EF4-FFF2-40B4-BE49-F238E27FC236}">
                <a16:creationId xmlns:a16="http://schemas.microsoft.com/office/drawing/2014/main" id="{04285F06-2D33-4C20-91C4-17278E07E0F4}"/>
              </a:ext>
            </a:extLst>
          </p:cNvPr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85" r="-2" b="8214"/>
          <a:stretch/>
        </p:blipFill>
        <p:spPr bwMode="auto">
          <a:xfrm>
            <a:off x="20" y="975"/>
            <a:ext cx="7552924" cy="6858000"/>
          </a:xfrm>
          <a:prstGeom prst="rect">
            <a:avLst/>
          </a:prstGeom>
          <a:noFill/>
          <a:effectLst>
            <a:innerShdw blurRad="736600" dist="279400">
              <a:prstClr val="black"/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27D0ED-269F-4274-BDE0-53DFD3B7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7694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2E451-D606-405A-865C-279E7FC51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7694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Multi-node mesh network</a:t>
            </a:r>
          </a:p>
          <a:p>
            <a:r>
              <a:rPr lang="en-US" dirty="0"/>
              <a:t>Interconnected sensor arrays</a:t>
            </a:r>
          </a:p>
          <a:p>
            <a:r>
              <a:rPr lang="en-US" dirty="0"/>
              <a:t>Real-world applications</a:t>
            </a:r>
          </a:p>
          <a:p>
            <a:endParaRPr lang="en-US" dirty="0"/>
          </a:p>
          <a:p>
            <a:r>
              <a:rPr lang="en-US" dirty="0"/>
              <a:t>Expansion board with: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CHIP Pro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Li-Ion Battery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XBEE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3.3V Sensors</a:t>
            </a:r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7E2085-3EE0-44DA-AAC5-8E3788D3F683}"/>
              </a:ext>
            </a:extLst>
          </p:cNvPr>
          <p:cNvCxnSpPr/>
          <p:nvPr/>
        </p:nvCxnSpPr>
        <p:spPr>
          <a:xfrm>
            <a:off x="7947694" y="3657600"/>
            <a:ext cx="3706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973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0399D-BEB9-4204-A437-A3BAA88C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9A7E2-14CE-42F7-A820-378E2C942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3365203" cy="36491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Design Criteria</a:t>
            </a:r>
          </a:p>
          <a:p>
            <a:r>
              <a:rPr lang="en-US" dirty="0"/>
              <a:t>Accurate and Precise</a:t>
            </a:r>
          </a:p>
          <a:p>
            <a:r>
              <a:rPr lang="en-US" dirty="0"/>
              <a:t>No sensor failures</a:t>
            </a:r>
          </a:p>
          <a:p>
            <a:r>
              <a:rPr lang="en-US" dirty="0"/>
              <a:t>Possible to post-process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Evaluation</a:t>
            </a:r>
          </a:p>
          <a:p>
            <a:r>
              <a:rPr lang="en-US" dirty="0"/>
              <a:t>PASS</a:t>
            </a:r>
          </a:p>
          <a:p>
            <a:r>
              <a:rPr lang="en-US" dirty="0"/>
              <a:t>Positives</a:t>
            </a:r>
          </a:p>
          <a:p>
            <a:r>
              <a:rPr lang="en-US" dirty="0"/>
              <a:t>Negatives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36A194D-407E-4ACF-90BA-E48E16FA9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004582"/>
              </p:ext>
            </p:extLst>
          </p:nvPr>
        </p:nvGraphicFramePr>
        <p:xfrm>
          <a:off x="4639710" y="694661"/>
          <a:ext cx="7375690" cy="2371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7E4D90A-5369-462F-B6BF-1DC723E1516D}"/>
              </a:ext>
            </a:extLst>
          </p:cNvPr>
          <p:cNvCxnSpPr>
            <a:cxnSpLocks/>
          </p:cNvCxnSpPr>
          <p:nvPr/>
        </p:nvCxnSpPr>
        <p:spPr>
          <a:xfrm>
            <a:off x="685801" y="3774558"/>
            <a:ext cx="33652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F951E91-48C1-49B4-B3E1-17CC3CD8B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307229"/>
              </p:ext>
            </p:extLst>
          </p:nvPr>
        </p:nvGraphicFramePr>
        <p:xfrm>
          <a:off x="4639709" y="3131485"/>
          <a:ext cx="3572355" cy="3003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42FB2B9F-616D-40C1-80C1-3DA703518F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346302"/>
              </p:ext>
            </p:extLst>
          </p:nvPr>
        </p:nvGraphicFramePr>
        <p:xfrm>
          <a:off x="8337698" y="3131485"/>
          <a:ext cx="3677701" cy="3003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649755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FF66-27D0-4BA6-885C-B859A4CC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mission: thermal 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F88F-617A-40BB-9D91-A694DCA75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854301" cy="4109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Design Criteria</a:t>
            </a:r>
          </a:p>
          <a:p>
            <a:r>
              <a:rPr lang="en-US" dirty="0"/>
              <a:t>I2C bus</a:t>
            </a:r>
          </a:p>
          <a:p>
            <a:r>
              <a:rPr lang="en-US" dirty="0"/>
              <a:t>Wiring and Connectors</a:t>
            </a:r>
          </a:p>
          <a:p>
            <a:r>
              <a:rPr lang="en-US" dirty="0"/>
              <a:t>Sensor Status</a:t>
            </a:r>
          </a:p>
          <a:p>
            <a:r>
              <a:rPr lang="en-US" dirty="0"/>
              <a:t>Data Processing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Evaluation</a:t>
            </a:r>
          </a:p>
          <a:p>
            <a:r>
              <a:rPr lang="en-US" dirty="0"/>
              <a:t>PASS</a:t>
            </a:r>
          </a:p>
          <a:p>
            <a:r>
              <a:rPr lang="en-US" dirty="0"/>
              <a:t>Positives</a:t>
            </a:r>
          </a:p>
          <a:p>
            <a:r>
              <a:rPr lang="en-US" dirty="0"/>
              <a:t>Negatives</a:t>
            </a:r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5AB3086-6FF5-4024-9596-51BA380E4041}"/>
              </a:ext>
            </a:extLst>
          </p:cNvPr>
          <p:cNvCxnSpPr>
            <a:cxnSpLocks/>
          </p:cNvCxnSpPr>
          <p:nvPr/>
        </p:nvCxnSpPr>
        <p:spPr>
          <a:xfrm>
            <a:off x="685801" y="4189228"/>
            <a:ext cx="34183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5760DE9-65D0-4746-B00F-DFAD9752C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597353"/>
              </p:ext>
            </p:extLst>
          </p:nvPr>
        </p:nvGraphicFramePr>
        <p:xfrm>
          <a:off x="4922873" y="1818191"/>
          <a:ext cx="6656591" cy="4433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50595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FF04F-518A-4C12-9BBA-4CFD6C0C9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mission: motion tracking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47F449F-391D-4BD0-B883-44ED7088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758608" cy="4109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Design Criteria</a:t>
            </a:r>
          </a:p>
          <a:p>
            <a:r>
              <a:rPr lang="en-US" dirty="0"/>
              <a:t>IMU Sensors</a:t>
            </a:r>
          </a:p>
          <a:p>
            <a:r>
              <a:rPr lang="en-US" dirty="0"/>
              <a:t>Fusion Algorithm</a:t>
            </a:r>
          </a:p>
          <a:p>
            <a:r>
              <a:rPr lang="en-US" dirty="0"/>
              <a:t>Barometer and GPS Bounding</a:t>
            </a:r>
          </a:p>
          <a:p>
            <a:r>
              <a:rPr lang="en-US" dirty="0"/>
              <a:t>Drift Compensation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Evaluation</a:t>
            </a:r>
          </a:p>
          <a:p>
            <a:r>
              <a:rPr lang="en-US" dirty="0"/>
              <a:t>PASS</a:t>
            </a:r>
          </a:p>
          <a:p>
            <a:r>
              <a:rPr lang="en-US" dirty="0"/>
              <a:t>Positives</a:t>
            </a:r>
          </a:p>
          <a:p>
            <a:r>
              <a:rPr lang="en-US" dirty="0"/>
              <a:t>Negatives</a:t>
            </a:r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1AF72B-D6D0-4818-9727-B6DE6B7B8621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685801" y="4197006"/>
            <a:ext cx="3758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916B8FF-8525-48A9-B619-FB97A1024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334893"/>
              </p:ext>
            </p:extLst>
          </p:nvPr>
        </p:nvGraphicFramePr>
        <p:xfrm>
          <a:off x="4922873" y="1818191"/>
          <a:ext cx="6656591" cy="4433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98387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F154B-81BB-471A-903A-DC1856B7A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Graphs for x </a:t>
            </a:r>
            <a:r>
              <a:rPr lang="en-US" dirty="0" err="1"/>
              <a:t>pos</a:t>
            </a:r>
            <a:r>
              <a:rPr lang="en-US" dirty="0"/>
              <a:t>, y </a:t>
            </a:r>
            <a:r>
              <a:rPr lang="en-US" dirty="0" err="1"/>
              <a:t>pos</a:t>
            </a:r>
            <a:r>
              <a:rPr lang="en-US" dirty="0"/>
              <a:t>, z </a:t>
            </a:r>
            <a:r>
              <a:rPr lang="en-US" dirty="0" err="1"/>
              <a:t>pos</a:t>
            </a:r>
            <a:r>
              <a:rPr lang="en-US" dirty="0"/>
              <a:t>, orientation v time</a:t>
            </a:r>
          </a:p>
        </p:txBody>
      </p:sp>
    </p:spTree>
    <p:extLst>
      <p:ext uri="{BB962C8B-B14F-4D97-AF65-F5344CB8AC3E}">
        <p14:creationId xmlns:p14="http://schemas.microsoft.com/office/powerpoint/2010/main" val="1346286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2067-6951-4DD3-BBA9-2109A0074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mission: thermal mapping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01AE905-1C97-4C0A-A240-42EFAEA40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758608" cy="4109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Design Criteria</a:t>
            </a:r>
          </a:p>
          <a:p>
            <a:r>
              <a:rPr lang="en-US" dirty="0"/>
              <a:t>IMU Sensors</a:t>
            </a:r>
          </a:p>
          <a:p>
            <a:r>
              <a:rPr lang="en-US" dirty="0"/>
              <a:t>Fusion Algorithm</a:t>
            </a:r>
          </a:p>
          <a:p>
            <a:r>
              <a:rPr lang="en-US" dirty="0"/>
              <a:t>Barometer and GPS Bounding</a:t>
            </a:r>
          </a:p>
          <a:p>
            <a:r>
              <a:rPr lang="en-US" dirty="0"/>
              <a:t>Drift Compensation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Evaluation</a:t>
            </a:r>
          </a:p>
          <a:p>
            <a:r>
              <a:rPr lang="en-US" dirty="0"/>
              <a:t>PASS</a:t>
            </a:r>
          </a:p>
          <a:p>
            <a:r>
              <a:rPr lang="en-US" dirty="0"/>
              <a:t>Positives</a:t>
            </a:r>
          </a:p>
          <a:p>
            <a:r>
              <a:rPr lang="en-US" dirty="0"/>
              <a:t>Negatives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A0B683-3683-4381-94A9-11F6E4CA4616}"/>
              </a:ext>
            </a:extLst>
          </p:cNvPr>
          <p:cNvSpPr txBox="1"/>
          <p:nvPr/>
        </p:nvSpPr>
        <p:spPr>
          <a:xfrm>
            <a:off x="7527851" y="2987749"/>
            <a:ext cx="1914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Thermal map here</a:t>
            </a:r>
          </a:p>
        </p:txBody>
      </p:sp>
    </p:spTree>
    <p:extLst>
      <p:ext uri="{BB962C8B-B14F-4D97-AF65-F5344CB8AC3E}">
        <p14:creationId xmlns:p14="http://schemas.microsoft.com/office/powerpoint/2010/main" val="4166422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AC50-E16B-47E3-A086-4E4F2281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D92E3-D3A4-4F4E-8BD1-86460F57D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028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B793-F531-4949-B76D-ECE9AD4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90" y="282141"/>
            <a:ext cx="5089357" cy="1456267"/>
          </a:xfrm>
        </p:spPr>
        <p:txBody>
          <a:bodyPr>
            <a:normAutofit/>
          </a:bodyPr>
          <a:lstStyle/>
          <a:p>
            <a:r>
              <a:rPr lang="en-US" dirty="0"/>
              <a:t>Subsystem evaluation: electronics</a:t>
            </a:r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0A3F7D2-94DE-489C-A461-4682ABA30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64"/>
          <a:stretch/>
        </p:blipFill>
        <p:spPr>
          <a:xfrm>
            <a:off x="7703048" y="-36002"/>
            <a:ext cx="4479586" cy="4426935"/>
          </a:xfrm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close up of a device&#10;&#10;Description generated with high confidence">
            <a:extLst>
              <a:ext uri="{FF2B5EF4-FFF2-40B4-BE49-F238E27FC236}">
                <a16:creationId xmlns:a16="http://schemas.microsoft.com/office/drawing/2014/main" id="{B9ED5EF9-4B0B-4C72-B71D-BFA90E4AA2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05"/>
          <a:stretch/>
        </p:blipFill>
        <p:spPr>
          <a:xfrm rot="5400000">
            <a:off x="7558557" y="4584194"/>
            <a:ext cx="2479258" cy="2190276"/>
          </a:xfrm>
          <a:prstGeom prst="rect">
            <a:avLst/>
          </a:prstGeom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A picture containing person, electronics&#10;&#10;Description generated with high confidence">
            <a:extLst>
              <a:ext uri="{FF2B5EF4-FFF2-40B4-BE49-F238E27FC236}">
                <a16:creationId xmlns:a16="http://schemas.microsoft.com/office/drawing/2014/main" id="{68D9C8F2-1DEF-462B-AB85-344F389337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47" t="-1163" r="17592" b="1163"/>
          <a:stretch/>
        </p:blipFill>
        <p:spPr>
          <a:xfrm>
            <a:off x="9942093" y="4415317"/>
            <a:ext cx="2249907" cy="24792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858D1-878C-4D58-8E6E-E60B504B82A0}"/>
              </a:ext>
            </a:extLst>
          </p:cNvPr>
          <p:cNvSpPr txBox="1"/>
          <p:nvPr/>
        </p:nvSpPr>
        <p:spPr>
          <a:xfrm>
            <a:off x="300790" y="2582778"/>
            <a:ext cx="61641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Reliable and Redundant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Issue-Free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CanSat fully functional through all radio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Intermittent GPS update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B679AFF-E9F1-4231-AFDA-12A70A1AF735}"/>
              </a:ext>
            </a:extLst>
          </p:cNvPr>
          <p:cNvCxnSpPr>
            <a:cxnSpLocks/>
          </p:cNvCxnSpPr>
          <p:nvPr/>
        </p:nvCxnSpPr>
        <p:spPr>
          <a:xfrm>
            <a:off x="300790" y="3560477"/>
            <a:ext cx="61641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381B1CB-064F-4D3B-8719-95E375B15697}"/>
              </a:ext>
            </a:extLst>
          </p:cNvPr>
          <p:cNvSpPr txBox="1">
            <a:spLocks/>
          </p:cNvSpPr>
          <p:nvPr/>
        </p:nvSpPr>
        <p:spPr>
          <a:xfrm>
            <a:off x="1" y="5868801"/>
            <a:ext cx="7751815" cy="989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https://github.com/Arcturus314/cansat2017_design</a:t>
            </a:r>
          </a:p>
        </p:txBody>
      </p:sp>
    </p:spTree>
    <p:extLst>
      <p:ext uri="{BB962C8B-B14F-4D97-AF65-F5344CB8AC3E}">
        <p14:creationId xmlns:p14="http://schemas.microsoft.com/office/powerpoint/2010/main" val="227809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hing, wall, LEGO, toy&#10;&#10;Description generated with very high confidence">
            <a:extLst>
              <a:ext uri="{FF2B5EF4-FFF2-40B4-BE49-F238E27FC236}">
                <a16:creationId xmlns:a16="http://schemas.microsoft.com/office/drawing/2014/main" id="{ED98B992-4026-4EA9-B412-C99CFC8F5C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" t="17535" r="-711" b="10890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  <a:effectLst>
            <a:innerShdw blurRad="330200">
              <a:schemeClr val="bg2">
                <a:lumMod val="50000"/>
              </a:schemeClr>
            </a:innerShdw>
          </a:effectLst>
        </p:spPr>
      </p:pic>
      <p:grpSp>
        <p:nvGrpSpPr>
          <p:cNvPr id="17" name="Group 16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" name="Freeform 9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0" name="Straight Connector 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Group 9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100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2" name="Straight Connector 10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90512EA-2751-473A-990D-80469BA533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4" r="3" b="31947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  <a:effectLst>
            <a:outerShdw blurRad="368300" sx="105000" sy="105000" algn="ctr" rotWithShape="0">
              <a:schemeClr val="bg2">
                <a:lumMod val="50000"/>
                <a:alpha val="98000"/>
              </a:schemeClr>
            </a:outerShdw>
          </a:effectLst>
        </p:spPr>
      </p:pic>
      <p:sp>
        <p:nvSpPr>
          <p:cNvPr id="180" name="Title 1">
            <a:extLst>
              <a:ext uri="{FF2B5EF4-FFF2-40B4-BE49-F238E27FC236}">
                <a16:creationId xmlns:a16="http://schemas.microsoft.com/office/drawing/2014/main" id="{9BB79C10-188B-4E53-A9BB-B62C49CD5C63}"/>
              </a:ext>
            </a:extLst>
          </p:cNvPr>
          <p:cNvSpPr txBox="1">
            <a:spLocks/>
          </p:cNvSpPr>
          <p:nvPr/>
        </p:nvSpPr>
        <p:spPr>
          <a:xfrm>
            <a:off x="543292" y="492836"/>
            <a:ext cx="6143423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Subsystem Evaluation: internal frame</a:t>
            </a:r>
          </a:p>
        </p:txBody>
      </p:sp>
      <p:sp>
        <p:nvSpPr>
          <p:cNvPr id="181" name="Content Placeholder 15">
            <a:extLst>
              <a:ext uri="{FF2B5EF4-FFF2-40B4-BE49-F238E27FC236}">
                <a16:creationId xmlns:a16="http://schemas.microsoft.com/office/drawing/2014/main" id="{CEAE9A28-B378-44E7-A086-5D9FD4224B98}"/>
              </a:ext>
            </a:extLst>
          </p:cNvPr>
          <p:cNvSpPr txBox="1">
            <a:spLocks/>
          </p:cNvSpPr>
          <p:nvPr/>
        </p:nvSpPr>
        <p:spPr>
          <a:xfrm>
            <a:off x="685801" y="2319679"/>
            <a:ext cx="491520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Protected CanSat without issue</a:t>
            </a:r>
          </a:p>
          <a:p>
            <a:r>
              <a:rPr lang="en-US" sz="2400"/>
              <a:t>No known damage post-launch</a:t>
            </a:r>
          </a:p>
          <a:p>
            <a:pPr marL="0" indent="0">
              <a:buFont typeface="Arial"/>
              <a:buNone/>
            </a:pPr>
            <a:endParaRPr lang="en-US" sz="2400"/>
          </a:p>
          <a:p>
            <a:r>
              <a:rPr lang="en-US" sz="2400"/>
              <a:t>All CanSat systems functional</a:t>
            </a:r>
            <a:endParaRPr lang="en-US" sz="2400" dirty="0"/>
          </a:p>
        </p:txBody>
      </p: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21887874-13CA-4EE9-8AD6-EEEDED83D187}"/>
              </a:ext>
            </a:extLst>
          </p:cNvPr>
          <p:cNvCxnSpPr/>
          <p:nvPr/>
        </p:nvCxnSpPr>
        <p:spPr>
          <a:xfrm>
            <a:off x="685801" y="4366726"/>
            <a:ext cx="49265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Content Placeholder 2">
            <a:extLst>
              <a:ext uri="{FF2B5EF4-FFF2-40B4-BE49-F238E27FC236}">
                <a16:creationId xmlns:a16="http://schemas.microsoft.com/office/drawing/2014/main" id="{12DF9601-5397-44E8-B48D-985E1127688A}"/>
              </a:ext>
            </a:extLst>
          </p:cNvPr>
          <p:cNvSpPr txBox="1">
            <a:spLocks/>
          </p:cNvSpPr>
          <p:nvPr/>
        </p:nvSpPr>
        <p:spPr>
          <a:xfrm>
            <a:off x="1" y="5868801"/>
            <a:ext cx="8881093" cy="989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https://github.com/Arcturus314/cansat2017_design</a:t>
            </a:r>
          </a:p>
        </p:txBody>
      </p:sp>
    </p:spTree>
    <p:extLst>
      <p:ext uri="{BB962C8B-B14F-4D97-AF65-F5344CB8AC3E}">
        <p14:creationId xmlns:p14="http://schemas.microsoft.com/office/powerpoint/2010/main" val="34175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552944" y="0"/>
            <a:ext cx="4639056" cy="6858000"/>
          </a:xfrm>
          <a:prstGeom prst="rect">
            <a:avLst/>
          </a:prstGeom>
          <a:gradFill flip="none" rotWithShape="1">
            <a:gsLst>
              <a:gs pos="31000">
                <a:srgbClr val="DDEFFA">
                  <a:lumMod val="0"/>
                  <a:lumOff val="100000"/>
                  <a:alpha val="0"/>
                </a:srgbClr>
              </a:gs>
              <a:gs pos="0">
                <a:srgbClr val="D2FCEB">
                  <a:alpha val="42000"/>
                  <a:lumMod val="96000"/>
                  <a:lumOff val="4000"/>
                </a:srgbClr>
              </a:gs>
            </a:gsLst>
            <a:lin ang="0" scaled="1"/>
            <a:tileRect/>
          </a:gra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n animal&#10;&#10;Description generated with high confidence">
            <a:extLst>
              <a:ext uri="{FF2B5EF4-FFF2-40B4-BE49-F238E27FC236}">
                <a16:creationId xmlns:a16="http://schemas.microsoft.com/office/drawing/2014/main" id="{BB227248-FE0C-43B9-B534-FCE2BD127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1" r="8599"/>
          <a:stretch/>
        </p:blipFill>
        <p:spPr>
          <a:xfrm>
            <a:off x="20" y="975"/>
            <a:ext cx="7552924" cy="6858000"/>
          </a:xfrm>
          <a:prstGeom prst="rect">
            <a:avLst/>
          </a:prstGeom>
          <a:effectLst>
            <a:innerShdw blurRad="711200" dist="12700">
              <a:prstClr val="black"/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50ACB-9039-4679-B872-AA96E88CD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749" y="643463"/>
            <a:ext cx="3706762" cy="160812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Subsystem evaluation: parachute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57542-7521-4BBA-9035-5E7E37E86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1749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Helical design</a:t>
            </a:r>
          </a:p>
          <a:p>
            <a:r>
              <a:rPr lang="en-US" dirty="0"/>
              <a:t>Sufficient descent rate</a:t>
            </a:r>
          </a:p>
          <a:p>
            <a:endParaRPr lang="en-US" dirty="0"/>
          </a:p>
          <a:p>
            <a:r>
              <a:rPr lang="en-US" dirty="0"/>
              <a:t>No CanSat failures</a:t>
            </a:r>
          </a:p>
          <a:p>
            <a:r>
              <a:rPr lang="en-US" dirty="0"/>
              <a:t>Successful drop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E27A18-1CBA-430E-B3E9-EC4388DEF06D}"/>
              </a:ext>
            </a:extLst>
          </p:cNvPr>
          <p:cNvCxnSpPr>
            <a:stCxn id="3" idx="1"/>
            <a:endCxn id="3" idx="3"/>
          </p:cNvCxnSpPr>
          <p:nvPr/>
        </p:nvCxnSpPr>
        <p:spPr>
          <a:xfrm>
            <a:off x="8061749" y="4237703"/>
            <a:ext cx="3706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780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up of coffee&#10;&#10;Description generated with high confidence">
            <a:extLst>
              <a:ext uri="{FF2B5EF4-FFF2-40B4-BE49-F238E27FC236}">
                <a16:creationId xmlns:a16="http://schemas.microsoft.com/office/drawing/2014/main" id="{7FDA3692-F912-4510-9865-0A03835345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" t="6495" r="-251" b="24006"/>
          <a:stretch/>
        </p:blipFill>
        <p:spPr>
          <a:xfrm>
            <a:off x="5959325" y="2806240"/>
            <a:ext cx="2902538" cy="2902537"/>
          </a:xfrm>
          <a:custGeom>
            <a:avLst/>
            <a:gdLst>
              <a:gd name="connsiteX0" fmla="*/ 1425981 w 2851962"/>
              <a:gd name="connsiteY0" fmla="*/ 0 h 2851962"/>
              <a:gd name="connsiteX1" fmla="*/ 2851962 w 2851962"/>
              <a:gd name="connsiteY1" fmla="*/ 1425981 h 2851962"/>
              <a:gd name="connsiteX2" fmla="*/ 1425981 w 2851962"/>
              <a:gd name="connsiteY2" fmla="*/ 2851962 h 2851962"/>
              <a:gd name="connsiteX3" fmla="*/ 0 w 2851962"/>
              <a:gd name="connsiteY3" fmla="*/ 1425981 h 2851962"/>
              <a:gd name="connsiteX4" fmla="*/ 1425981 w 2851962"/>
              <a:gd name="connsiteY4" fmla="*/ 0 h 2851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1962" h="2851962">
                <a:moveTo>
                  <a:pt x="1425981" y="0"/>
                </a:moveTo>
                <a:cubicBezTo>
                  <a:pt x="2213529" y="0"/>
                  <a:pt x="2851962" y="638433"/>
                  <a:pt x="2851962" y="1425981"/>
                </a:cubicBezTo>
                <a:cubicBezTo>
                  <a:pt x="2851962" y="2213529"/>
                  <a:pt x="2213529" y="2851962"/>
                  <a:pt x="1425981" y="2851962"/>
                </a:cubicBezTo>
                <a:cubicBezTo>
                  <a:pt x="638433" y="2851962"/>
                  <a:pt x="0" y="2213529"/>
                  <a:pt x="0" y="1425981"/>
                </a:cubicBezTo>
                <a:cubicBezTo>
                  <a:pt x="0" y="638433"/>
                  <a:pt x="638433" y="0"/>
                  <a:pt x="1425981" y="0"/>
                </a:cubicBezTo>
                <a:close/>
              </a:path>
            </a:pathLst>
          </a:custGeom>
          <a:effectLst>
            <a:innerShdw blurRad="355600">
              <a:prstClr val="black"/>
            </a:inn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444" y="4144246"/>
            <a:ext cx="311455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</p:pic>
      <p:pic>
        <p:nvPicPr>
          <p:cNvPr id="9" name="Picture 8" descr="A picture containing cup, wall, indoor, sitting&#10;&#10;Description generated with very high confidence">
            <a:extLst>
              <a:ext uri="{FF2B5EF4-FFF2-40B4-BE49-F238E27FC236}">
                <a16:creationId xmlns:a16="http://schemas.microsoft.com/office/drawing/2014/main" id="{DBC14EDB-742A-447E-A9CF-57243D3405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3142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  <a:effectLst>
            <a:innerShdw blurRad="673100">
              <a:schemeClr val="bg1">
                <a:lumMod val="95000"/>
                <a:lumOff val="5000"/>
              </a:schemeClr>
            </a:innerShdw>
          </a:effectLst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73628" y="2090821"/>
            <a:ext cx="4681873" cy="3649133"/>
          </a:xfrm>
        </p:spPr>
        <p:txBody>
          <a:bodyPr>
            <a:normAutofit/>
          </a:bodyPr>
          <a:lstStyle/>
          <a:p>
            <a:r>
              <a:rPr lang="en-US" dirty="0"/>
              <a:t>Fiberglass over PLA mold</a:t>
            </a:r>
          </a:p>
          <a:p>
            <a:r>
              <a:rPr lang="en-US" dirty="0"/>
              <a:t>1.5mm thick</a:t>
            </a:r>
          </a:p>
          <a:p>
            <a:r>
              <a:rPr lang="en-US" dirty="0"/>
              <a:t>Covered with printed plastic wrap</a:t>
            </a:r>
          </a:p>
          <a:p>
            <a:endParaRPr lang="en-US" dirty="0"/>
          </a:p>
          <a:p>
            <a:r>
              <a:rPr lang="en-US" dirty="0"/>
              <a:t>No damage in high-impact drop tests</a:t>
            </a:r>
          </a:p>
          <a:p>
            <a:r>
              <a:rPr lang="en-US" dirty="0"/>
              <a:t>Absorbed shock in CanSat tests</a:t>
            </a:r>
          </a:p>
          <a:p>
            <a:r>
              <a:rPr lang="en-US" dirty="0"/>
              <a:t>Protected final CanSat through mission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CAC297F-3E18-469C-808C-4568D46DB652}"/>
              </a:ext>
            </a:extLst>
          </p:cNvPr>
          <p:cNvSpPr txBox="1">
            <a:spLocks/>
          </p:cNvSpPr>
          <p:nvPr/>
        </p:nvSpPr>
        <p:spPr>
          <a:xfrm>
            <a:off x="543292" y="492836"/>
            <a:ext cx="6143423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Subsystem Evaluation: outer shell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0E4DDF-B1EB-4440-9663-4C8263D481E2}"/>
              </a:ext>
            </a:extLst>
          </p:cNvPr>
          <p:cNvCxnSpPr>
            <a:stCxn id="14" idx="1"/>
            <a:endCxn id="14" idx="3"/>
          </p:cNvCxnSpPr>
          <p:nvPr/>
        </p:nvCxnSpPr>
        <p:spPr>
          <a:xfrm>
            <a:off x="673628" y="3915388"/>
            <a:ext cx="46818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039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screen shot of a computer&#10;&#10;Description generated with very high confidenc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4" y="1562592"/>
            <a:ext cx="6897878" cy="374209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7053D-2B9B-4A24-A00F-93C22C5B7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SUBSYSTEM EVALUATION: BASE STATION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Java / JavaFX</a:t>
            </a:r>
          </a:p>
          <a:p>
            <a:r>
              <a:rPr lang="en-US" dirty="0"/>
              <a:t>Real-time Graphing</a:t>
            </a:r>
          </a:p>
          <a:p>
            <a:r>
              <a:rPr lang="en-US" dirty="0"/>
              <a:t>CanSat Control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Issue-Free through mission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3823BCA-10B6-412A-B86F-D2B3DC4F0A68}"/>
              </a:ext>
            </a:extLst>
          </p:cNvPr>
          <p:cNvSpPr txBox="1">
            <a:spLocks/>
          </p:cNvSpPr>
          <p:nvPr/>
        </p:nvSpPr>
        <p:spPr>
          <a:xfrm>
            <a:off x="-372979" y="5841555"/>
            <a:ext cx="12191999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A727683-8BC6-4CF7-94DE-D1992374CD03}"/>
              </a:ext>
            </a:extLst>
          </p:cNvPr>
          <p:cNvCxnSpPr/>
          <p:nvPr/>
        </p:nvCxnSpPr>
        <p:spPr>
          <a:xfrm>
            <a:off x="7865806" y="4604084"/>
            <a:ext cx="3706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904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A screenshot of a cell phone&#10;&#10;Description generated with very high confidenc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715"/>
          <a:stretch/>
        </p:blipFill>
        <p:spPr>
          <a:xfrm>
            <a:off x="20" y="975"/>
            <a:ext cx="4635988" cy="6858000"/>
          </a:xfrm>
          <a:prstGeom prst="rect">
            <a:avLst/>
          </a:prstGeom>
          <a:effectLst>
            <a:innerShdw blurRad="190500" dist="190500">
              <a:prstClr val="black">
                <a:alpha val="50000"/>
              </a:prst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6CAFD-9AA6-4243-AB9C-0C661407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/>
              <a:t>Subsystem evaluation: </a:t>
            </a:r>
            <a:r>
              <a:rPr lang="en-US" dirty="0" err="1"/>
              <a:t>cansat</a:t>
            </a:r>
            <a:r>
              <a:rPr lang="en-US" dirty="0"/>
              <a:t> software</a:t>
            </a:r>
          </a:p>
        </p:txBody>
      </p:sp>
      <p:sp>
        <p:nvSpPr>
          <p:cNvPr id="13" name="Content Placeholder 9"/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r>
              <a:rPr lang="en-US" dirty="0"/>
              <a:t>Python and C++</a:t>
            </a:r>
          </a:p>
          <a:p>
            <a:r>
              <a:rPr lang="en-US" dirty="0"/>
              <a:t>Multiple levels of abstraction</a:t>
            </a:r>
          </a:p>
          <a:p>
            <a:r>
              <a:rPr lang="en-US" dirty="0"/>
              <a:t>Proved to be reliable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 datalogging, communication, or update failures during the mission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D8DDE8A-B95B-45DA-BD2F-72FFFA347439}"/>
              </a:ext>
            </a:extLst>
          </p:cNvPr>
          <p:cNvCxnSpPr>
            <a:stCxn id="13" idx="1"/>
            <a:endCxn id="13" idx="3"/>
          </p:cNvCxnSpPr>
          <p:nvPr/>
        </p:nvCxnSpPr>
        <p:spPr>
          <a:xfrm>
            <a:off x="4955458" y="4237703"/>
            <a:ext cx="659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160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D9DE-6083-42FC-AEA2-CCB587672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626" y="478972"/>
            <a:ext cx="10131425" cy="1456267"/>
          </a:xfrm>
        </p:spPr>
        <p:txBody>
          <a:bodyPr/>
          <a:lstStyle/>
          <a:p>
            <a:r>
              <a:rPr lang="en-US" dirty="0"/>
              <a:t>Primary mission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21762-170E-4659-BADD-E38600921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99" y="2142067"/>
            <a:ext cx="3676474" cy="3649133"/>
          </a:xfrm>
        </p:spPr>
        <p:txBody>
          <a:bodyPr/>
          <a:lstStyle/>
          <a:p>
            <a:r>
              <a:rPr lang="en-US" dirty="0"/>
              <a:t>Humidity, Temperature, Pressure</a:t>
            </a:r>
          </a:p>
          <a:p>
            <a:r>
              <a:rPr lang="en-US" dirty="0"/>
              <a:t>IMU Temperature disregarded</a:t>
            </a:r>
          </a:p>
          <a:p>
            <a:r>
              <a:rPr lang="en-US" dirty="0"/>
              <a:t>Functional sensor operation</a:t>
            </a:r>
          </a:p>
          <a:p>
            <a:r>
              <a:rPr lang="en-US" dirty="0"/>
              <a:t>Constant altitude over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EF834D-17F1-44CE-B01E-A173031CA663}"/>
              </a:ext>
            </a:extLst>
          </p:cNvPr>
          <p:cNvSpPr/>
          <p:nvPr/>
        </p:nvSpPr>
        <p:spPr>
          <a:xfrm>
            <a:off x="4429387" y="0"/>
            <a:ext cx="7762613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>
            <a:outerShdw blurRad="190500" dist="1905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51E8CAC-B573-4FE1-BCB6-8CC8554C715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9387" y="0"/>
          <a:ext cx="7762613" cy="3293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9525495-D897-4B49-9625-31801C1EC08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9386" y="3203511"/>
          <a:ext cx="7762613" cy="36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457638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384</TotalTime>
  <Words>539</Words>
  <Application>Microsoft Office PowerPoint</Application>
  <PresentationFormat>Widescreen</PresentationFormat>
  <Paragraphs>177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Celestial</vt:lpstr>
      <vt:lpstr>PowerPoint Presentation</vt:lpstr>
      <vt:lpstr>Cansat drop</vt:lpstr>
      <vt:lpstr>Subsystem evaluation: electronics</vt:lpstr>
      <vt:lpstr>PowerPoint Presentation</vt:lpstr>
      <vt:lpstr>Subsystem evaluation: parachute</vt:lpstr>
      <vt:lpstr>PowerPoint Presentation</vt:lpstr>
      <vt:lpstr>SUBSYSTEM EVALUATION: BASE STATION</vt:lpstr>
      <vt:lpstr>Subsystem evaluation: cansat software</vt:lpstr>
      <vt:lpstr>Primary mission </vt:lpstr>
      <vt:lpstr>PowerPoint Presentation</vt:lpstr>
      <vt:lpstr>Secondary mission: Heat map </vt:lpstr>
      <vt:lpstr>STATUS TELEMETRY</vt:lpstr>
      <vt:lpstr>Overall reflection</vt:lpstr>
      <vt:lpstr>Thank you</vt:lpstr>
      <vt:lpstr>overview</vt:lpstr>
      <vt:lpstr>CANSAT PROGRAMMING</vt:lpstr>
      <vt:lpstr>Base station</vt:lpstr>
      <vt:lpstr>Prototype CanSat</vt:lpstr>
      <vt:lpstr>Final cansat</vt:lpstr>
      <vt:lpstr>Radio</vt:lpstr>
      <vt:lpstr>Expansion</vt:lpstr>
      <vt:lpstr>Primary mission</vt:lpstr>
      <vt:lpstr>Secondary mission: thermal camera</vt:lpstr>
      <vt:lpstr>Secondary mission: motion tracking</vt:lpstr>
      <vt:lpstr>PowerPoint Presentation</vt:lpstr>
      <vt:lpstr>Secondary mission: thermal mapping</vt:lpstr>
      <vt:lpstr>Overall reflection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kaveh pezeshki</dc:creator>
  <cp:lastModifiedBy>kaveh pezeshki</cp:lastModifiedBy>
  <cp:revision>66</cp:revision>
  <dcterms:created xsi:type="dcterms:W3CDTF">2017-06-27T14:13:22Z</dcterms:created>
  <dcterms:modified xsi:type="dcterms:W3CDTF">2017-07-01T07:21:06Z</dcterms:modified>
</cp:coreProperties>
</file>

<file path=docProps/thumbnail.jpeg>
</file>